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  <p:sldId id="276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62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FBD428D-FDC8-4489-A4F2-AFC316318C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4D9CF754-1EF9-46ED-8245-F2CDA80F24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7EFCEEE-BD87-4090-8F92-B3D3A662EE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46605-41D4-4CFD-8502-D08A1B844851}" type="datetimeFigureOut">
              <a:rPr lang="fr-FR" smtClean="0"/>
              <a:t>29/03/2020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5970A42-B2F2-46E6-B6FA-9FE70D6007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2FB106B-0BA6-4681-91BA-347F49616D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D551F-C583-4E99-B35F-2FDEF107EF6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34126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CB79B8C-E987-4C47-8774-0B01A9D32D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9227352B-A5BA-4C29-AF13-B88706ED60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E337617-96D4-42D0-B88C-5C35CEA776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46605-41D4-4CFD-8502-D08A1B844851}" type="datetimeFigureOut">
              <a:rPr lang="fr-FR" smtClean="0"/>
              <a:t>29/03/2020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C3DE029-3BEC-4AED-B4DF-0B756B7BD8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F99BA9D-8B73-4725-8E25-0E190CCA36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D551F-C583-4E99-B35F-2FDEF107EF6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14198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9A505C52-A6CD-46D5-8B8B-BA8A31DAD83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4992FD82-EE72-4DF3-8ABD-DB8D9C7053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C3BC0B4-49BD-4E50-A547-E0B68E46C2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46605-41D4-4CFD-8502-D08A1B844851}" type="datetimeFigureOut">
              <a:rPr lang="fr-FR" smtClean="0"/>
              <a:t>29/03/2020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61143E1-3956-4C5D-B0FC-FA52821CAF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4CDE117-E6FD-4729-8733-7C0E3AB818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D551F-C583-4E99-B35F-2FDEF107EF6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3782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1B3052F-18A5-4761-BAA9-9A92F40217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515A88E-2BDE-4DFB-844F-89DE18DD93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AFB228C-6690-41E3-A712-FA6A1EE3C6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46605-41D4-4CFD-8502-D08A1B844851}" type="datetimeFigureOut">
              <a:rPr lang="fr-FR" smtClean="0"/>
              <a:t>29/03/2020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1C9A263-FB1C-449B-B30F-94A83522E8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DD23DF7-5861-4561-8E3F-D0EE1E4FDF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D551F-C583-4E99-B35F-2FDEF107EF6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66947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F8835D1-B88D-4FAD-B729-8BF351DF8F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DCB28C0-FCCC-44A5-AE68-E6403CAAD1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B5030DB-10C5-4662-809D-27DA14A34F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46605-41D4-4CFD-8502-D08A1B844851}" type="datetimeFigureOut">
              <a:rPr lang="fr-FR" smtClean="0"/>
              <a:t>29/03/2020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C144167-317E-4894-B6DB-D519F00BE3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F6F92D4-CF3F-4474-BC09-F5F180B287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D551F-C583-4E99-B35F-2FDEF107EF6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399659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1F0FED3-67DE-4DC2-9E18-21265FE03F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C274089-FA56-477C-8FD6-76502447022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59A05C2D-1D23-48A3-BA6C-34754D35B6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A287C2B-BEA4-46B0-AE30-643FC0B239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46605-41D4-4CFD-8502-D08A1B844851}" type="datetimeFigureOut">
              <a:rPr lang="fr-FR" smtClean="0"/>
              <a:t>29/03/2020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C843B3E8-E751-413D-89DD-63C5E63749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7E0A158-2E17-4065-80D5-4374B2DCE7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D551F-C583-4E99-B35F-2FDEF107EF6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788371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CE6599C-4756-4FF0-B090-84A17BD5E5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86A0D17-A027-4348-965A-F5D9EC1C63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07CE090C-4309-47F9-B14C-F5488EFE3D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212B8330-3E99-4309-9155-000AB7BA057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D74035C4-3524-4217-A118-2DA06D98FB7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7A44590E-6276-4428-A34E-D78AB75DBF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46605-41D4-4CFD-8502-D08A1B844851}" type="datetimeFigureOut">
              <a:rPr lang="fr-FR" smtClean="0"/>
              <a:t>29/03/2020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BCE4B37C-4799-4AF9-81D0-D926B687F2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9E113D22-CCE2-4C87-B376-1A485D8F81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D551F-C583-4E99-B35F-2FDEF107EF6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5140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4A99C10-A922-4175-B171-2C1821ABE4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986306CF-31A3-4193-8C5D-FCF0A7C072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46605-41D4-4CFD-8502-D08A1B844851}" type="datetimeFigureOut">
              <a:rPr lang="fr-FR" smtClean="0"/>
              <a:t>29/03/2020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FB5BEDCD-E1E1-4A7C-A2C6-92E20ABB31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EE9565EF-BFFD-40F4-A596-22D517C875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D551F-C583-4E99-B35F-2FDEF107EF6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518052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CFD7AEA3-CEE2-4289-B6C0-AE9640CB24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46605-41D4-4CFD-8502-D08A1B844851}" type="datetimeFigureOut">
              <a:rPr lang="fr-FR" smtClean="0"/>
              <a:t>29/03/2020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1D3D60F8-E816-4AB9-8BB9-120FE83578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5F986D8D-4613-40F3-8206-CEFE075B4A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D551F-C583-4E99-B35F-2FDEF107EF6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565994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C373409-D4E5-4252-8DDA-A65F9EA176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4C1DA29-D8CB-415D-BC55-BD6D53EFF9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06A3F34A-BA26-40CF-AA93-AC80C88781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7FB0609-9F53-465E-B164-243943C8EF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46605-41D4-4CFD-8502-D08A1B844851}" type="datetimeFigureOut">
              <a:rPr lang="fr-FR" smtClean="0"/>
              <a:t>29/03/2020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DFFC58E-4D8E-47A6-B488-9BF6BBF7F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7D6327C-B75B-4466-9C21-4E8FB95C96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D551F-C583-4E99-B35F-2FDEF107EF6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978355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5176EA9-7880-4849-B1A5-8794478300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5CA2884B-5D41-45BE-B486-CE3EC68AC12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D96F1EBB-7FEC-4C16-AE3D-863431DB5B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3AD5BF1-12DF-4F65-9E83-944742EBC2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46605-41D4-4CFD-8502-D08A1B844851}" type="datetimeFigureOut">
              <a:rPr lang="fr-FR" smtClean="0"/>
              <a:t>29/03/2020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15A8561-5CE1-48D6-BC92-77C6E71D24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9BE802C-77AB-4138-8384-7F436F777D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D551F-C583-4E99-B35F-2FDEF107EF6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5327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23000"/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69163140-76D5-415F-BFDA-F9DC9DF3A2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DF175FA-C359-494C-B4F7-5DE2D8C188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105B38B-A95E-4A64-B555-B453ADE09EB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246605-41D4-4CFD-8502-D08A1B844851}" type="datetimeFigureOut">
              <a:rPr lang="fr-FR" smtClean="0"/>
              <a:t>29/03/2020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60E9A95-CEF3-4B37-9845-08557355655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CA99A4C-C31F-4C1F-8CB3-E534E8D86D2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3D551F-C583-4E99-B35F-2FDEF107EF6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717595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18" Type="http://schemas.openxmlformats.org/officeDocument/2006/relationships/image" Target="../media/image18.png"/><Relationship Id="rId26" Type="http://schemas.openxmlformats.org/officeDocument/2006/relationships/image" Target="../media/image26.png"/><Relationship Id="rId3" Type="http://schemas.openxmlformats.org/officeDocument/2006/relationships/image" Target="../media/image3.png"/><Relationship Id="rId21" Type="http://schemas.openxmlformats.org/officeDocument/2006/relationships/image" Target="../media/image21.png"/><Relationship Id="rId34" Type="http://schemas.openxmlformats.org/officeDocument/2006/relationships/image" Target="../media/image34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17" Type="http://schemas.openxmlformats.org/officeDocument/2006/relationships/image" Target="../media/image17.png"/><Relationship Id="rId25" Type="http://schemas.openxmlformats.org/officeDocument/2006/relationships/image" Target="../media/image25.png"/><Relationship Id="rId33" Type="http://schemas.openxmlformats.org/officeDocument/2006/relationships/image" Target="../media/image33.png"/><Relationship Id="rId2" Type="http://schemas.openxmlformats.org/officeDocument/2006/relationships/image" Target="../media/image2.png"/><Relationship Id="rId16" Type="http://schemas.openxmlformats.org/officeDocument/2006/relationships/image" Target="../media/image16.png"/><Relationship Id="rId20" Type="http://schemas.openxmlformats.org/officeDocument/2006/relationships/image" Target="../media/image20.png"/><Relationship Id="rId29" Type="http://schemas.openxmlformats.org/officeDocument/2006/relationships/image" Target="../media/image2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24" Type="http://schemas.openxmlformats.org/officeDocument/2006/relationships/image" Target="../media/image24.png"/><Relationship Id="rId32" Type="http://schemas.openxmlformats.org/officeDocument/2006/relationships/image" Target="../media/image32.png"/><Relationship Id="rId37" Type="http://schemas.openxmlformats.org/officeDocument/2006/relationships/image" Target="../media/image37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23" Type="http://schemas.openxmlformats.org/officeDocument/2006/relationships/image" Target="../media/image23.png"/><Relationship Id="rId28" Type="http://schemas.openxmlformats.org/officeDocument/2006/relationships/image" Target="../media/image28.png"/><Relationship Id="rId36" Type="http://schemas.openxmlformats.org/officeDocument/2006/relationships/image" Target="../media/image36.png"/><Relationship Id="rId10" Type="http://schemas.openxmlformats.org/officeDocument/2006/relationships/image" Target="../media/image10.png"/><Relationship Id="rId19" Type="http://schemas.openxmlformats.org/officeDocument/2006/relationships/image" Target="../media/image19.png"/><Relationship Id="rId31" Type="http://schemas.openxmlformats.org/officeDocument/2006/relationships/image" Target="../media/image31.png"/><Relationship Id="rId4" Type="http://schemas.openxmlformats.org/officeDocument/2006/relationships/image" Target="../media/image4.png"/><Relationship Id="rId9" Type="http://schemas.openxmlformats.org/officeDocument/2006/relationships/image" Target="../media/image9.png"/><Relationship Id="rId14" Type="http://schemas.openxmlformats.org/officeDocument/2006/relationships/image" Target="../media/image14.png"/><Relationship Id="rId22" Type="http://schemas.openxmlformats.org/officeDocument/2006/relationships/image" Target="../media/image22.png"/><Relationship Id="rId27" Type="http://schemas.openxmlformats.org/officeDocument/2006/relationships/image" Target="../media/image27.png"/><Relationship Id="rId30" Type="http://schemas.openxmlformats.org/officeDocument/2006/relationships/image" Target="../media/image30.png"/><Relationship Id="rId35" Type="http://schemas.openxmlformats.org/officeDocument/2006/relationships/image" Target="../media/image3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501A23F3-044C-497D-B688-BC28FBC17940}"/>
              </a:ext>
            </a:extLst>
          </p:cNvPr>
          <p:cNvSpPr txBox="1"/>
          <p:nvPr/>
        </p:nvSpPr>
        <p:spPr>
          <a:xfrm>
            <a:off x="2261870" y="264160"/>
            <a:ext cx="7668260" cy="5799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50000"/>
              </a:lnSpc>
            </a:pPr>
            <a:r>
              <a:rPr lang="fr-FR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Exercices </a:t>
            </a:r>
            <a:r>
              <a:rPr lang="fr-FR" sz="24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Sésamath</a:t>
            </a:r>
            <a:r>
              <a:rPr lang="fr-FR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à réaliser pour le lundi 30 mars 2020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3F93B385-42EA-47DD-9811-370CFAD82904}"/>
              </a:ext>
            </a:extLst>
          </p:cNvPr>
          <p:cNvSpPr txBox="1"/>
          <p:nvPr/>
        </p:nvSpPr>
        <p:spPr>
          <a:xfrm>
            <a:off x="1122680" y="1097280"/>
            <a:ext cx="9946640" cy="96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50000"/>
              </a:lnSpc>
            </a:pPr>
            <a:r>
              <a:rPr lang="fr-FR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Vous pouvez maintenant télécharger le livre </a:t>
            </a:r>
            <a:r>
              <a:rPr lang="fr-FR" sz="2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Sésamath</a:t>
            </a:r>
            <a:r>
              <a:rPr lang="fr-FR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en version complète (</a:t>
            </a:r>
            <a:r>
              <a:rPr lang="fr-FR" sz="2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Pdf</a:t>
            </a:r>
            <a:r>
              <a:rPr lang="fr-FR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à cette page</a:t>
            </a:r>
          </a:p>
          <a:p>
            <a:pPr>
              <a:lnSpc>
                <a:spcPct val="150000"/>
              </a:lnSpc>
            </a:pPr>
            <a:r>
              <a:rPr lang="fr-FR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https://manuel.sesamath.net/send_file.php?file=/files/ms2_2019_v2.pdf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B190273C-028B-4C05-B204-74D97B1872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24288" y="2305474"/>
            <a:ext cx="6743424" cy="43237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81610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>
            <a:extLst>
              <a:ext uri="{FF2B5EF4-FFF2-40B4-BE49-F238E27FC236}">
                <a16:creationId xmlns:a16="http://schemas.microsoft.com/office/drawing/2014/main" id="{B190273C-028B-4C05-B204-74D97B1872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1"/>
            <a:ext cx="2785136" cy="1785784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20AA6D62-8C8E-48FA-B9C0-29A26AAFFC46}"/>
                  </a:ext>
                </a:extLst>
              </p:cNvPr>
              <p:cNvSpPr/>
              <p:nvPr/>
            </p:nvSpPr>
            <p:spPr>
              <a:xfrm>
                <a:off x="-476758" y="1543871"/>
                <a:ext cx="2824949" cy="114441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200000"/>
                  </a:lnSpc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m:t>𝑎</m:t>
                      </m:r>
                      <m:r>
                        <a:rPr lang="fr-FR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m:t>) </m:t>
                      </m:r>
                      <m:f>
                        <m:fPr>
                          <m:ctrlPr>
                            <a:rPr lang="fr-FR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</m:ctrlPr>
                        </m:fPr>
                        <m:num>
                          <m:r>
                            <a:rPr lang="fr-FR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m:t>5</m:t>
                          </m:r>
                          <m:r>
                            <a:rPr lang="fr-FR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m:t>𝑡</m:t>
                          </m:r>
                          <m:r>
                            <a:rPr lang="fr-FR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m:t>+25</m:t>
                          </m:r>
                        </m:num>
                        <m:den>
                          <m:r>
                            <a:rPr lang="fr-FR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m:t>5</m:t>
                          </m:r>
                        </m:den>
                      </m:f>
                      <m:r>
                        <a:rPr lang="fr-FR" i="1" smtClean="0">
                          <a:latin typeface="Cambria Math" panose="020405030504060302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m:t>=</m:t>
                      </m:r>
                    </m:oMath>
                  </m:oMathPara>
                </a14:m>
                <a:endParaRPr lang="fr-FR" dirty="0">
                  <a:latin typeface="Times New Roman" panose="02020603050405020304" pitchFamily="18" charset="0"/>
                  <a:ea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20AA6D62-8C8E-48FA-B9C0-29A26AAFFC4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476758" y="1543871"/>
                <a:ext cx="2824949" cy="114441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9C1C74F5-8CC8-479A-8688-F2C84FDD80F7}"/>
                  </a:ext>
                </a:extLst>
              </p:cNvPr>
              <p:cNvSpPr/>
              <p:nvPr/>
            </p:nvSpPr>
            <p:spPr>
              <a:xfrm>
                <a:off x="112851" y="5171670"/>
                <a:ext cx="1116147" cy="113107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200000"/>
                  </a:lnSpc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𝑑</m:t>
                      </m:r>
                      <m:r>
                        <a:rPr lang="fr-FR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)</m:t>
                      </m:r>
                      <m:f>
                        <m:fPr>
                          <m:ctrlPr>
                            <a:rPr lang="fr-FR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</m:ctrlPr>
                        </m:fPr>
                        <m:num>
                          <m:r>
                            <a:rPr lang="fr-FR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4</m:t>
                          </m:r>
                          <m:r>
                            <a:rPr lang="fr-FR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𝑎</m:t>
                          </m:r>
                        </m:num>
                        <m:den>
                          <m:r>
                            <a:rPr lang="fr-FR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8</m:t>
                          </m:r>
                          <m:sSup>
                            <m:sSupPr>
                              <m:ctrlPr>
                                <a:rPr lang="fr-FR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Calibri" panose="020F0502020204030204" pitchFamily="34" charset="0"/>
                                </a:rPr>
                              </m:ctrlPr>
                            </m:sSupPr>
                            <m:e>
                              <m:r>
                                <a:rPr lang="fr-FR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Calibri" panose="020F0502020204030204" pitchFamily="34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fr-FR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Calibri" panose="020F0502020204030204" pitchFamily="34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fr-FR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=</m:t>
                      </m:r>
                    </m:oMath>
                  </m:oMathPara>
                </a14:m>
                <a:endParaRPr lang="fr-FR" dirty="0">
                  <a:latin typeface="Times New Roman" panose="02020603050405020304" pitchFamily="18" charset="0"/>
                  <a:ea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9C1C74F5-8CC8-479A-8688-F2C84FDD80F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851" y="5171670"/>
                <a:ext cx="1116147" cy="113107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7C936C70-015E-43A4-A5C0-C22ED526CACC}"/>
                  </a:ext>
                </a:extLst>
              </p:cNvPr>
              <p:cNvSpPr/>
              <p:nvPr/>
            </p:nvSpPr>
            <p:spPr>
              <a:xfrm>
                <a:off x="-762975" y="3427980"/>
                <a:ext cx="3702384" cy="120032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200000"/>
                  </a:lnSpc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𝑐</m:t>
                      </m:r>
                      <m:r>
                        <a:rPr lang="fr-FR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) </m:t>
                      </m:r>
                      <m:f>
                        <m:fPr>
                          <m:ctrlPr>
                            <a:rPr lang="fr-FR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</m:ctrlPr>
                        </m:fPr>
                        <m:num>
                          <m:r>
                            <a:rPr lang="fr-FR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4</m:t>
                          </m:r>
                          <m:sSup>
                            <m:sSupPr>
                              <m:ctrlPr>
                                <a:rPr lang="fr-FR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Calibri" panose="020F0502020204030204" pitchFamily="34" charset="0"/>
                                </a:rPr>
                              </m:ctrlPr>
                            </m:sSupPr>
                            <m:e>
                              <m:r>
                                <a:rPr lang="fr-FR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Calibri" panose="020F0502020204030204" pitchFamily="34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fr-FR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Calibri" panose="020F0502020204030204" pitchFamily="34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fr-FR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+8</m:t>
                          </m:r>
                          <m:r>
                            <a:rPr lang="fr-FR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𝑥</m:t>
                          </m:r>
                          <m:r>
                            <a:rPr lang="fr-FR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−6</m:t>
                          </m:r>
                        </m:num>
                        <m:den>
                          <m:r>
                            <a:rPr lang="fr-FR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2</m:t>
                          </m:r>
                        </m:den>
                      </m:f>
                      <m:r>
                        <a:rPr lang="fr-FR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=</m:t>
                      </m:r>
                    </m:oMath>
                  </m:oMathPara>
                </a14:m>
                <a:endParaRPr lang="fr-FR" dirty="0">
                  <a:latin typeface="Times New Roman" panose="02020603050405020304" pitchFamily="18" charset="0"/>
                  <a:ea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7C936C70-015E-43A4-A5C0-C22ED526CAC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762975" y="3427980"/>
                <a:ext cx="3702384" cy="120032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9F820BF7-AAD7-483F-8939-BC9A246C875E}"/>
                  </a:ext>
                </a:extLst>
              </p:cNvPr>
              <p:cNvSpPr/>
              <p:nvPr/>
            </p:nvSpPr>
            <p:spPr>
              <a:xfrm>
                <a:off x="69947" y="2844999"/>
                <a:ext cx="1758101" cy="64812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𝑏</m:t>
                      </m:r>
                      <m:r>
                        <a:rPr lang="fr-FR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)</m:t>
                      </m:r>
                      <m:f>
                        <m:fPr>
                          <m:ctrlPr>
                            <a:rPr lang="fr-FR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</m:ctrlPr>
                        </m:fPr>
                        <m:num>
                          <m:r>
                            <a:rPr lang="fr-FR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5</m:t>
                          </m:r>
                          <m:sSup>
                            <m:sSupPr>
                              <m:ctrlPr>
                                <a:rPr lang="fr-FR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Calibri" panose="020F0502020204030204" pitchFamily="34" charset="0"/>
                                </a:rPr>
                              </m:ctrlPr>
                            </m:sSupPr>
                            <m:e>
                              <m:r>
                                <a:rPr lang="fr-FR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Calibri" panose="020F0502020204030204" pitchFamily="34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fr-FR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Calibri" panose="020F0502020204030204" pitchFamily="34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fr-FR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2</m:t>
                          </m:r>
                        </m:den>
                      </m:f>
                      <m:r>
                        <a:rPr lang="fr-FR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×</m:t>
                      </m:r>
                      <m:f>
                        <m:fPr>
                          <m:ctrlPr>
                            <a:rPr lang="fr-FR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</m:ctrlPr>
                        </m:fPr>
                        <m:num>
                          <m:r>
                            <a:rPr lang="fr-FR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3</m:t>
                          </m:r>
                        </m:num>
                        <m:den>
                          <m:r>
                            <a:rPr lang="fr-FR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10</m:t>
                          </m:r>
                          <m:r>
                            <a:rPr lang="fr-FR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𝑥</m:t>
                          </m:r>
                        </m:den>
                      </m:f>
                      <m:r>
                        <a:rPr lang="fr-FR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=</m:t>
                      </m:r>
                    </m:oMath>
                  </m:oMathPara>
                </a14:m>
                <a:endParaRPr lang="fr-FR" dirty="0">
                  <a:latin typeface="Times New Roman" panose="02020603050405020304" pitchFamily="18" charset="0"/>
                  <a:ea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9F820BF7-AAD7-483F-8939-BC9A246C875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947" y="2844999"/>
                <a:ext cx="1758101" cy="64812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FEFCFC41-B6E9-47B4-96BD-4149AF14FCB4}"/>
                  </a:ext>
                </a:extLst>
              </p:cNvPr>
              <p:cNvSpPr/>
              <p:nvPr/>
            </p:nvSpPr>
            <p:spPr>
              <a:xfrm>
                <a:off x="3648383" y="2046174"/>
                <a:ext cx="733317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m:t>𝑡</m:t>
                      </m:r>
                      <m:r>
                        <a:rPr lang="fr-FR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m:t>+5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FEFCFC41-B6E9-47B4-96BD-4149AF14FCB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48383" y="2046174"/>
                <a:ext cx="733317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0AA8AFC3-3EB3-4827-A513-1F475D822DFD}"/>
                  </a:ext>
                </a:extLst>
              </p:cNvPr>
              <p:cNvSpPr/>
              <p:nvPr/>
            </p:nvSpPr>
            <p:spPr>
              <a:xfrm>
                <a:off x="1615875" y="1906888"/>
                <a:ext cx="1286456" cy="62991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i="1" smtClean="0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</m:ctrlPr>
                        </m:fPr>
                        <m:num>
                          <m:r>
                            <a:rPr lang="fr-FR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m:t>5</m:t>
                          </m:r>
                          <m:d>
                            <m:dPr>
                              <m:ctrlPr>
                                <a:rPr lang="fr-FR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Calibri" panose="020F0502020204030204" pitchFamily="34" charset="0"/>
                                </a:rPr>
                              </m:ctrlPr>
                            </m:dPr>
                            <m:e>
                              <m:r>
                                <a:rPr lang="fr-FR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Calibri" panose="020F0502020204030204" pitchFamily="34" charset="0"/>
                                </a:rPr>
                                <m:t>𝑡</m:t>
                              </m:r>
                              <m:r>
                                <a:rPr lang="fr-FR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Calibri" panose="020F0502020204030204" pitchFamily="34" charset="0"/>
                                </a:rPr>
                                <m:t>+5</m:t>
                              </m:r>
                            </m:e>
                          </m:d>
                        </m:num>
                        <m:den>
                          <m:r>
                            <a:rPr lang="fr-FR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m:t>5</m:t>
                          </m:r>
                          <m:r>
                            <a:rPr lang="fr-FR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m:t>×1</m:t>
                          </m:r>
                        </m:den>
                      </m:f>
                      <m:r>
                        <a:rPr lang="fr-FR" b="0" i="1" smtClean="0">
                          <a:latin typeface="Cambria Math" panose="020405030504060302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m:t>=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0AA8AFC3-3EB3-4827-A513-1F475D822DF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15875" y="1906888"/>
                <a:ext cx="1286456" cy="629916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7C5B7883-9962-43CD-ACAB-802E7338780A}"/>
                  </a:ext>
                </a:extLst>
              </p:cNvPr>
              <p:cNvSpPr/>
              <p:nvPr/>
            </p:nvSpPr>
            <p:spPr>
              <a:xfrm>
                <a:off x="2801705" y="1917819"/>
                <a:ext cx="968885" cy="61651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</m:ctrlPr>
                        </m:fPr>
                        <m:num>
                          <m:r>
                            <a:rPr lang="fr-FR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m:t>𝑡</m:t>
                          </m:r>
                          <m:r>
                            <a:rPr lang="fr-FR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m:t>+5</m:t>
                          </m:r>
                        </m:num>
                        <m:den>
                          <m:r>
                            <a:rPr lang="fr-FR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m:t>1</m:t>
                          </m:r>
                        </m:den>
                      </m:f>
                      <m:r>
                        <a:rPr lang="fr-FR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m:t>=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7C5B7883-9962-43CD-ACAB-802E7338780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01705" y="1917819"/>
                <a:ext cx="968885" cy="616515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480710C3-14AC-4E40-8D3F-3376184D90A2}"/>
                  </a:ext>
                </a:extLst>
              </p:cNvPr>
              <p:cNvSpPr/>
              <p:nvPr/>
            </p:nvSpPr>
            <p:spPr>
              <a:xfrm>
                <a:off x="1690644" y="2844999"/>
                <a:ext cx="1248765" cy="64812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</m:ctrlPr>
                        </m:fPr>
                        <m:num>
                          <m:r>
                            <a:rPr lang="fr-FR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5</m:t>
                          </m:r>
                          <m:sSup>
                            <m:sSupPr>
                              <m:ctrlPr>
                                <a:rPr lang="fr-FR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Calibri" panose="020F0502020204030204" pitchFamily="34" charset="0"/>
                                </a:rPr>
                              </m:ctrlPr>
                            </m:sSupPr>
                            <m:e>
                              <m:r>
                                <a:rPr lang="fr-FR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Calibri" panose="020F0502020204030204" pitchFamily="34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fr-FR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Calibri" panose="020F0502020204030204" pitchFamily="34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fr-FR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×3</m:t>
                          </m:r>
                        </m:num>
                        <m:den>
                          <m:r>
                            <a:rPr lang="fr-FR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2×10</m:t>
                          </m:r>
                          <m:r>
                            <a:rPr lang="fr-FR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𝑥</m:t>
                          </m:r>
                        </m:den>
                      </m:f>
                      <m:r>
                        <a:rPr lang="fr-FR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=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480710C3-14AC-4E40-8D3F-3376184D90A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90644" y="2844999"/>
                <a:ext cx="1248765" cy="648126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F2AE24B4-129C-4735-A8BC-D0B7555670F8}"/>
                  </a:ext>
                </a:extLst>
              </p:cNvPr>
              <p:cNvSpPr/>
              <p:nvPr/>
            </p:nvSpPr>
            <p:spPr>
              <a:xfrm>
                <a:off x="2781867" y="2876627"/>
                <a:ext cx="1516740" cy="61837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</m:ctrlPr>
                        </m:fPr>
                        <m:num>
                          <m:r>
                            <a:rPr lang="fr-FR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5</m:t>
                          </m:r>
                          <m:r>
                            <a:rPr lang="fr-FR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𝑥</m:t>
                          </m:r>
                          <m:r>
                            <a:rPr lang="fr-FR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×</m:t>
                          </m:r>
                          <m:r>
                            <a:rPr lang="fr-FR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𝑥</m:t>
                          </m:r>
                          <m:r>
                            <a:rPr lang="fr-FR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×3</m:t>
                          </m:r>
                        </m:num>
                        <m:den>
                          <m:r>
                            <a:rPr lang="fr-FR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5</m:t>
                          </m:r>
                          <m:r>
                            <a:rPr lang="fr-FR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𝑥</m:t>
                          </m:r>
                          <m:r>
                            <a:rPr lang="fr-FR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×2</m:t>
                          </m:r>
                        </m:den>
                      </m:f>
                      <m:r>
                        <a:rPr lang="fr-FR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=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F2AE24B4-129C-4735-A8BC-D0B7555670F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81867" y="2876627"/>
                <a:ext cx="1516740" cy="618374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92F2CBAD-D253-423A-AC1A-BEECA0D4D3E6}"/>
                  </a:ext>
                </a:extLst>
              </p:cNvPr>
              <p:cNvSpPr/>
              <p:nvPr/>
            </p:nvSpPr>
            <p:spPr>
              <a:xfrm>
                <a:off x="4241979" y="2921295"/>
                <a:ext cx="492718" cy="61093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</m:ctrlPr>
                        </m:fPr>
                        <m:num>
                          <m:r>
                            <a:rPr lang="fr-FR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3</m:t>
                          </m:r>
                          <m:r>
                            <a:rPr lang="fr-FR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𝑥</m:t>
                          </m:r>
                        </m:num>
                        <m:den>
                          <m:r>
                            <a:rPr lang="fr-FR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fr-FR" dirty="0"/>
              </a:p>
            </p:txBody>
          </p:sp>
        </mc:Choice>
        <mc:Fallback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92F2CBAD-D253-423A-AC1A-BEECA0D4D3E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41979" y="2921295"/>
                <a:ext cx="492718" cy="610936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4F09940F-7C7B-4E85-A298-A56A2A6D1EFA}"/>
                  </a:ext>
                </a:extLst>
              </p:cNvPr>
              <p:cNvSpPr/>
              <p:nvPr/>
            </p:nvSpPr>
            <p:spPr>
              <a:xfrm>
                <a:off x="3412521" y="4779923"/>
                <a:ext cx="1772172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b="0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=</m:t>
                      </m:r>
                      <m:r>
                        <a:rPr lang="fr-FR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2</m:t>
                      </m:r>
                      <m:sSup>
                        <m:sSupPr>
                          <m:ctrlPr>
                            <a:rPr lang="fr-FR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</m:ctrlPr>
                        </m:sSupPr>
                        <m:e>
                          <m:r>
                            <a:rPr lang="fr-FR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𝑥</m:t>
                          </m:r>
                        </m:e>
                        <m:sup>
                          <m:r>
                            <a:rPr lang="fr-FR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2</m:t>
                          </m:r>
                        </m:sup>
                      </m:sSup>
                      <m:r>
                        <a:rPr lang="fr-FR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+4</m:t>
                      </m:r>
                      <m:r>
                        <a:rPr lang="fr-FR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𝑥</m:t>
                      </m:r>
                      <m:r>
                        <a:rPr lang="fr-FR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−3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4F09940F-7C7B-4E85-A298-A56A2A6D1EF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12521" y="4779923"/>
                <a:ext cx="1772172" cy="369332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B0F09142-E78F-46F2-9AA3-905B0E483E26}"/>
                  </a:ext>
                </a:extLst>
              </p:cNvPr>
              <p:cNvSpPr/>
              <p:nvPr/>
            </p:nvSpPr>
            <p:spPr>
              <a:xfrm>
                <a:off x="1828048" y="3860945"/>
                <a:ext cx="2089742" cy="6463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</m:ctrlPr>
                        </m:fPr>
                        <m:num>
                          <m:r>
                            <a:rPr lang="fr-FR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2</m:t>
                          </m:r>
                          <m:d>
                            <m:dPr>
                              <m:ctrlPr>
                                <a:rPr lang="fr-FR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Calibri" panose="020F0502020204030204" pitchFamily="34" charset="0"/>
                                </a:rPr>
                              </m:ctrlPr>
                            </m:dPr>
                            <m:e>
                              <m:r>
                                <a:rPr lang="fr-FR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Calibri" panose="020F0502020204030204" pitchFamily="34" charset="0"/>
                                </a:rPr>
                                <m:t>2</m:t>
                              </m:r>
                              <m:sSup>
                                <m:sSupPr>
                                  <m:ctrlPr>
                                    <a:rPr lang="fr-FR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Calibri" panose="020F0502020204030204" pitchFamily="34" charset="0"/>
                                    </a:rPr>
                                  </m:ctrlPr>
                                </m:sSupPr>
                                <m:e>
                                  <m:r>
                                    <a:rPr lang="fr-FR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Calibri" panose="020F0502020204030204" pitchFamily="34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fr-FR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Calibri" panose="020F0502020204030204" pitchFamily="34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fr-FR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Calibri" panose="020F0502020204030204" pitchFamily="34" charset="0"/>
                                </a:rPr>
                                <m:t>+4</m:t>
                              </m:r>
                              <m:r>
                                <a:rPr lang="fr-FR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Calibri" panose="020F0502020204030204" pitchFamily="34" charset="0"/>
                                </a:rPr>
                                <m:t>𝑥</m:t>
                              </m:r>
                              <m:r>
                                <a:rPr lang="fr-FR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Calibri" panose="020F0502020204030204" pitchFamily="34" charset="0"/>
                                </a:rPr>
                                <m:t>−3</m:t>
                              </m:r>
                            </m:e>
                          </m:d>
                        </m:num>
                        <m:den>
                          <m:r>
                            <a:rPr lang="fr-FR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2×1</m:t>
                          </m:r>
                        </m:den>
                      </m:f>
                    </m:oMath>
                  </m:oMathPara>
                </a14:m>
                <a:endParaRPr lang="fr-FR" dirty="0"/>
              </a:p>
            </p:txBody>
          </p:sp>
        </mc:Choice>
        <mc:Fallback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B0F09142-E78F-46F2-9AA3-905B0E483E2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28048" y="3860945"/>
                <a:ext cx="2089742" cy="646331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7248F70F-A9A2-4724-88AF-C504A5B60BE7}"/>
                  </a:ext>
                </a:extLst>
              </p:cNvPr>
              <p:cNvSpPr/>
              <p:nvPr/>
            </p:nvSpPr>
            <p:spPr>
              <a:xfrm>
                <a:off x="1761556" y="4599540"/>
                <a:ext cx="1536603" cy="6463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b="0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=</m:t>
                      </m:r>
                      <m:f>
                        <m:fPr>
                          <m:ctrlPr>
                            <a:rPr lang="fr-FR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</m:ctrlPr>
                        </m:fPr>
                        <m:num>
                          <m:r>
                            <a:rPr lang="fr-FR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2</m:t>
                          </m:r>
                          <m:sSup>
                            <m:sSupPr>
                              <m:ctrlPr>
                                <a:rPr lang="fr-FR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Calibri" panose="020F0502020204030204" pitchFamily="34" charset="0"/>
                                </a:rPr>
                              </m:ctrlPr>
                            </m:sSupPr>
                            <m:e>
                              <m:r>
                                <a:rPr lang="fr-FR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Calibri" panose="020F0502020204030204" pitchFamily="34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fr-FR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Calibri" panose="020F0502020204030204" pitchFamily="34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fr-FR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+4</m:t>
                          </m:r>
                          <m:r>
                            <a:rPr lang="fr-FR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𝑥</m:t>
                          </m:r>
                          <m:r>
                            <a:rPr lang="fr-FR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−3</m:t>
                          </m:r>
                        </m:num>
                        <m:den>
                          <m:r>
                            <a:rPr lang="fr-FR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1</m:t>
                          </m:r>
                        </m:den>
                      </m:f>
                    </m:oMath>
                  </m:oMathPara>
                </a14:m>
                <a:endParaRPr lang="fr-FR" dirty="0"/>
              </a:p>
            </p:txBody>
          </p:sp>
        </mc:Choice>
        <mc:Fallback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7248F70F-A9A2-4724-88AF-C504A5B60BE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61556" y="4599540"/>
                <a:ext cx="1536603" cy="646331"/>
              </a:xfrm>
              <a:prstGeom prst="rect">
                <a:avLst/>
              </a:prstGeom>
              <a:blipFill>
                <a:blip r:embed="rId15"/>
                <a:stretch>
                  <a:fillRect r="-5952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02128235-BFD4-456D-8013-6608574C6FD3}"/>
                  </a:ext>
                </a:extLst>
              </p:cNvPr>
              <p:cNvSpPr/>
              <p:nvPr/>
            </p:nvSpPr>
            <p:spPr>
              <a:xfrm>
                <a:off x="1090386" y="5587100"/>
                <a:ext cx="1257805" cy="6127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</m:ctrlPr>
                        </m:fPr>
                        <m:num>
                          <m:r>
                            <a:rPr lang="fr-FR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4</m:t>
                          </m:r>
                          <m:r>
                            <a:rPr lang="fr-FR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𝑎</m:t>
                          </m:r>
                          <m:r>
                            <a:rPr lang="fr-FR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×1</m:t>
                          </m:r>
                        </m:num>
                        <m:den>
                          <m:r>
                            <a:rPr lang="fr-FR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4</m:t>
                          </m:r>
                          <m:r>
                            <a:rPr lang="fr-FR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𝑎</m:t>
                          </m:r>
                          <m:r>
                            <a:rPr lang="fr-FR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×2</m:t>
                          </m:r>
                          <m:r>
                            <a:rPr lang="fr-FR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𝑎</m:t>
                          </m:r>
                        </m:den>
                      </m:f>
                      <m:r>
                        <a:rPr lang="fr-FR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=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02128235-BFD4-456D-8013-6608574C6FD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0386" y="5587100"/>
                <a:ext cx="1257805" cy="612732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6572D158-65E5-4DBF-BA1F-25F6EC3C5D82}"/>
                  </a:ext>
                </a:extLst>
              </p:cNvPr>
              <p:cNvSpPr/>
              <p:nvPr/>
            </p:nvSpPr>
            <p:spPr>
              <a:xfrm>
                <a:off x="2222937" y="5587100"/>
                <a:ext cx="496158" cy="6127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</m:ctrlPr>
                        </m:fPr>
                        <m:num>
                          <m:r>
                            <a:rPr lang="fr-FR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1</m:t>
                          </m:r>
                        </m:num>
                        <m:den>
                          <m:r>
                            <a:rPr lang="fr-FR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2</m:t>
                          </m:r>
                          <m:r>
                            <a:rPr lang="fr-FR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𝑎</m:t>
                          </m:r>
                        </m:den>
                      </m:f>
                    </m:oMath>
                  </m:oMathPara>
                </a14:m>
                <a:endParaRPr lang="fr-FR" dirty="0"/>
              </a:p>
            </p:txBody>
          </p:sp>
        </mc:Choice>
        <mc:Fallback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6572D158-65E5-4DBF-BA1F-25F6EC3C5D8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22937" y="5587100"/>
                <a:ext cx="496158" cy="612732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1" name="Connecteur droit 20">
            <a:extLst>
              <a:ext uri="{FF2B5EF4-FFF2-40B4-BE49-F238E27FC236}">
                <a16:creationId xmlns:a16="http://schemas.microsoft.com/office/drawing/2014/main" id="{07178C27-0EF1-4065-AF5D-C3BA03269199}"/>
              </a:ext>
            </a:extLst>
          </p:cNvPr>
          <p:cNvCxnSpPr/>
          <p:nvPr/>
        </p:nvCxnSpPr>
        <p:spPr>
          <a:xfrm>
            <a:off x="5184693" y="156510"/>
            <a:ext cx="0" cy="685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B4FC526C-9E8A-4062-9915-FD220C667441}"/>
                  </a:ext>
                </a:extLst>
              </p:cNvPr>
              <p:cNvSpPr/>
              <p:nvPr/>
            </p:nvSpPr>
            <p:spPr>
              <a:xfrm>
                <a:off x="5184693" y="3083534"/>
                <a:ext cx="1949434" cy="8729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𝑑</m:t>
                      </m:r>
                      <m:r>
                        <a:rPr lang="fr-FR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) </m:t>
                      </m:r>
                      <m:f>
                        <m:fPr>
                          <m:ctrlPr>
                            <a:rPr lang="fr-FR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</m:ctrlPr>
                        </m:fPr>
                        <m:num>
                          <m:r>
                            <a:rPr lang="fr-FR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4</m:t>
                          </m:r>
                          <m:r>
                            <a:rPr lang="fr-FR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𝑥</m:t>
                          </m:r>
                          <m:r>
                            <a:rPr lang="fr-FR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+1</m:t>
                          </m:r>
                        </m:num>
                        <m:den>
                          <m:r>
                            <a:rPr lang="fr-FR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𝑥</m:t>
                          </m:r>
                          <m:r>
                            <a:rPr lang="fr-FR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−4</m:t>
                          </m:r>
                        </m:den>
                      </m:f>
                      <m:r>
                        <a:rPr lang="fr-FR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−</m:t>
                      </m:r>
                      <m:f>
                        <m:fPr>
                          <m:ctrlPr>
                            <a:rPr lang="fr-FR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</m:ctrlPr>
                        </m:fPr>
                        <m:num>
                          <m:r>
                            <a:rPr lang="fr-FR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3</m:t>
                          </m:r>
                        </m:num>
                        <m:den>
                          <m:r>
                            <a:rPr lang="fr-FR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2</m:t>
                          </m:r>
                        </m:den>
                      </m:f>
                      <m:r>
                        <a:rPr lang="fr-FR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=</m:t>
                      </m:r>
                    </m:oMath>
                  </m:oMathPara>
                </a14:m>
                <a:endParaRPr lang="fr-FR" dirty="0">
                  <a:latin typeface="Times New Roman" panose="02020603050405020304" pitchFamily="18" charset="0"/>
                  <a:ea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B4FC526C-9E8A-4062-9915-FD220C66744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4693" y="3083534"/>
                <a:ext cx="1949434" cy="872931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15A94D2F-402E-4EA8-BE8F-8B3D5FDFD00C}"/>
                  </a:ext>
                </a:extLst>
              </p:cNvPr>
              <p:cNvSpPr/>
              <p:nvPr/>
            </p:nvSpPr>
            <p:spPr>
              <a:xfrm>
                <a:off x="5210174" y="-29665"/>
                <a:ext cx="1861054" cy="87985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m:t>𝑎</m:t>
                      </m:r>
                      <m:r>
                        <a:rPr lang="fr-FR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m:t>) </m:t>
                      </m:r>
                      <m:f>
                        <m:fPr>
                          <m:ctrlPr>
                            <a:rPr lang="fr-FR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</m:ctrlPr>
                        </m:fPr>
                        <m:num>
                          <m:r>
                            <a:rPr lang="fr-FR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m:t>3</m:t>
                          </m:r>
                        </m:num>
                        <m:den>
                          <m:r>
                            <a:rPr lang="fr-FR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m:t>𝑥</m:t>
                          </m:r>
                          <m:r>
                            <a:rPr lang="fr-FR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m:t>+8</m:t>
                          </m:r>
                        </m:den>
                      </m:f>
                      <m:r>
                        <a:rPr lang="fr-FR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m:t>+5=</m:t>
                      </m:r>
                    </m:oMath>
                  </m:oMathPara>
                </a14:m>
                <a:endParaRPr lang="fr-FR" dirty="0">
                  <a:latin typeface="Times New Roman" panose="02020603050405020304" pitchFamily="18" charset="0"/>
                  <a:ea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15A94D2F-402E-4EA8-BE8F-8B3D5FDFD00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10174" y="-29665"/>
                <a:ext cx="1861054" cy="879856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822B6368-5CE6-490D-8F76-858027084AC3}"/>
                  </a:ext>
                </a:extLst>
              </p:cNvPr>
              <p:cNvSpPr/>
              <p:nvPr/>
            </p:nvSpPr>
            <p:spPr>
              <a:xfrm>
                <a:off x="5057872" y="1531129"/>
                <a:ext cx="2076256" cy="81079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m:t>𝑏</m:t>
                      </m:r>
                      <m:r>
                        <a:rPr lang="fr-FR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m:t>)</m:t>
                      </m:r>
                      <m:f>
                        <m:fPr>
                          <m:ctrlPr>
                            <a:rPr lang="fr-FR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</m:ctrlPr>
                        </m:fPr>
                        <m:num>
                          <m:r>
                            <a:rPr lang="fr-FR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m:t>𝑥</m:t>
                          </m:r>
                        </m:num>
                        <m:den>
                          <m:r>
                            <a:rPr lang="fr-FR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m:t>𝑥</m:t>
                          </m:r>
                          <m:r>
                            <a:rPr lang="fr-FR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m:t>+1</m:t>
                          </m:r>
                        </m:den>
                      </m:f>
                      <m:r>
                        <a:rPr lang="fr-FR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m:t>−3=</m:t>
                      </m:r>
                    </m:oMath>
                  </m:oMathPara>
                </a14:m>
                <a:endParaRPr lang="fr-FR" dirty="0">
                  <a:latin typeface="Times New Roman" panose="02020603050405020304" pitchFamily="18" charset="0"/>
                  <a:ea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822B6368-5CE6-490D-8F76-858027084AC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57872" y="1531129"/>
                <a:ext cx="2076256" cy="810799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635E0472-B7DC-4976-9F66-4408B966B724}"/>
                  </a:ext>
                </a:extLst>
              </p:cNvPr>
              <p:cNvSpPr/>
              <p:nvPr/>
            </p:nvSpPr>
            <p:spPr>
              <a:xfrm>
                <a:off x="5248576" y="4697707"/>
                <a:ext cx="1772169" cy="87985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𝑐</m:t>
                      </m:r>
                      <m:r>
                        <a:rPr lang="fr-FR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) 5−</m:t>
                      </m:r>
                      <m:f>
                        <m:fPr>
                          <m:ctrlPr>
                            <a:rPr lang="fr-FR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</m:ctrlPr>
                        </m:fPr>
                        <m:num>
                          <m:r>
                            <a:rPr lang="fr-FR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2</m:t>
                          </m:r>
                        </m:num>
                        <m:den>
                          <m:sSup>
                            <m:sSupPr>
                              <m:ctrlPr>
                                <a:rPr lang="fr-FR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Calibri" panose="020F0502020204030204" pitchFamily="34" charset="0"/>
                                </a:rPr>
                              </m:ctrlPr>
                            </m:sSupPr>
                            <m:e>
                              <m:r>
                                <a:rPr lang="fr-FR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Calibri" panose="020F0502020204030204" pitchFamily="34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fr-FR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Calibri" panose="020F0502020204030204" pitchFamily="34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fr-FR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+1</m:t>
                          </m:r>
                        </m:den>
                      </m:f>
                      <m:r>
                        <a:rPr lang="fr-FR" b="0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=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635E0472-B7DC-4976-9F66-4408B966B72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48576" y="4697707"/>
                <a:ext cx="1772169" cy="879856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B19696A1-CF8D-4BB4-BBB0-82A27BC12D97}"/>
                  </a:ext>
                </a:extLst>
              </p:cNvPr>
              <p:cNvSpPr/>
              <p:nvPr/>
            </p:nvSpPr>
            <p:spPr>
              <a:xfrm>
                <a:off x="10172453" y="801119"/>
                <a:ext cx="1584992" cy="63446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m:t>=</m:t>
                      </m:r>
                      <m:f>
                        <m:fPr>
                          <m:ctrlPr>
                            <a:rPr lang="fr-FR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</m:ctrlPr>
                        </m:fPr>
                        <m:num>
                          <m:r>
                            <a:rPr lang="fr-FR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m:t>5</m:t>
                          </m:r>
                          <m:r>
                            <a:rPr lang="fr-FR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m:t>𝑥</m:t>
                          </m:r>
                          <m:r>
                            <a:rPr lang="fr-FR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m:t>+43</m:t>
                          </m:r>
                        </m:num>
                        <m:den>
                          <m:r>
                            <a:rPr lang="fr-FR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m:t>𝑥</m:t>
                          </m:r>
                          <m:r>
                            <a:rPr lang="fr-FR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m:t>+8</m:t>
                          </m:r>
                        </m:den>
                      </m:f>
                    </m:oMath>
                  </m:oMathPara>
                </a14:m>
                <a:endParaRPr lang="fr-FR" dirty="0"/>
              </a:p>
            </p:txBody>
          </p:sp>
        </mc:Choice>
        <mc:Fallback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B19696A1-CF8D-4BB4-BBB0-82A27BC12D9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72453" y="801119"/>
                <a:ext cx="1584992" cy="634469"/>
              </a:xfrm>
              <a:prstGeom prst="rect">
                <a:avLst/>
              </a:prstGeom>
              <a:blipFill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680E68B0-4547-4AA5-A336-72EA4A93B9FB}"/>
                  </a:ext>
                </a:extLst>
              </p:cNvPr>
              <p:cNvSpPr/>
              <p:nvPr/>
            </p:nvSpPr>
            <p:spPr>
              <a:xfrm>
                <a:off x="6802585" y="140855"/>
                <a:ext cx="2407582" cy="6790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i="1" smtClean="0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</m:ctrlPr>
                        </m:fPr>
                        <m:num>
                          <m:r>
                            <a:rPr lang="fr-FR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m:t>3</m:t>
                          </m:r>
                        </m:num>
                        <m:den>
                          <m:r>
                            <a:rPr lang="fr-FR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m:t>𝑥</m:t>
                          </m:r>
                          <m:r>
                            <a:rPr lang="fr-FR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m:t>+8</m:t>
                          </m:r>
                        </m:den>
                      </m:f>
                      <m:r>
                        <a:rPr lang="fr-FR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m:t>+</m:t>
                      </m:r>
                      <m:f>
                        <m:fPr>
                          <m:ctrlPr>
                            <a:rPr lang="fr-FR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</m:ctrlPr>
                        </m:fPr>
                        <m:num>
                          <m:r>
                            <a:rPr lang="fr-FR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m:t>5×</m:t>
                          </m:r>
                          <m:d>
                            <m:dPr>
                              <m:ctrlPr>
                                <a:rPr lang="fr-FR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Calibri" panose="020F0502020204030204" pitchFamily="34" charset="0"/>
                                </a:rPr>
                              </m:ctrlPr>
                            </m:dPr>
                            <m:e>
                              <m:r>
                                <a:rPr lang="fr-FR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Calibri" panose="020F0502020204030204" pitchFamily="34" charset="0"/>
                                </a:rPr>
                                <m:t>𝑥</m:t>
                              </m:r>
                              <m:r>
                                <a:rPr lang="fr-FR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Calibri" panose="020F0502020204030204" pitchFamily="34" charset="0"/>
                                </a:rPr>
                                <m:t>+8</m:t>
                              </m:r>
                            </m:e>
                          </m:d>
                        </m:num>
                        <m:den>
                          <m:r>
                            <a:rPr lang="fr-FR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m:t>1×</m:t>
                          </m:r>
                          <m:r>
                            <a:rPr lang="fr-FR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m:t>(</m:t>
                          </m:r>
                          <m:r>
                            <a:rPr lang="fr-FR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m:t>𝑥</m:t>
                          </m:r>
                          <m:r>
                            <a:rPr lang="fr-FR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m:t>+8)</m:t>
                          </m:r>
                        </m:den>
                      </m:f>
                      <m:r>
                        <a:rPr lang="fr-FR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m:t>=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680E68B0-4547-4AA5-A336-72EA4A93B9F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02585" y="140855"/>
                <a:ext cx="2407582" cy="679032"/>
              </a:xfrm>
              <a:prstGeom prst="rect">
                <a:avLst/>
              </a:prstGeom>
              <a:blipFill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E2ED71C4-275B-43E6-9055-CEA8E5856D66}"/>
                  </a:ext>
                </a:extLst>
              </p:cNvPr>
              <p:cNvSpPr/>
              <p:nvPr/>
            </p:nvSpPr>
            <p:spPr>
              <a:xfrm>
                <a:off x="9003595" y="163136"/>
                <a:ext cx="1732974" cy="63446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</m:ctrlPr>
                        </m:fPr>
                        <m:num>
                          <m:r>
                            <a:rPr lang="fr-FR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m:t>3+5</m:t>
                          </m:r>
                          <m:d>
                            <m:dPr>
                              <m:ctrlPr>
                                <a:rPr lang="fr-FR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Calibri" panose="020F0502020204030204" pitchFamily="34" charset="0"/>
                                </a:rPr>
                              </m:ctrlPr>
                            </m:dPr>
                            <m:e>
                              <m:r>
                                <a:rPr lang="fr-FR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Calibri" panose="020F0502020204030204" pitchFamily="34" charset="0"/>
                                </a:rPr>
                                <m:t>𝑥</m:t>
                              </m:r>
                              <m:r>
                                <a:rPr lang="fr-FR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Calibri" panose="020F0502020204030204" pitchFamily="34" charset="0"/>
                                </a:rPr>
                                <m:t>+8</m:t>
                              </m:r>
                            </m:e>
                          </m:d>
                        </m:num>
                        <m:den>
                          <m:r>
                            <a:rPr lang="fr-FR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m:t>𝑥</m:t>
                          </m:r>
                          <m:r>
                            <a:rPr lang="fr-FR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m:t>+8</m:t>
                          </m:r>
                        </m:den>
                      </m:f>
                      <m:r>
                        <a:rPr lang="fr-FR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m:t>=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E2ED71C4-275B-43E6-9055-CEA8E5856D6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03595" y="163136"/>
                <a:ext cx="1732974" cy="634469"/>
              </a:xfrm>
              <a:prstGeom prst="rect">
                <a:avLst/>
              </a:prstGeom>
              <a:blipFill>
                <a:blip r:embed="rId2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BBF60495-A93D-40C2-A024-86A30FC39BEA}"/>
                  </a:ext>
                </a:extLst>
              </p:cNvPr>
              <p:cNvSpPr/>
              <p:nvPr/>
            </p:nvSpPr>
            <p:spPr>
              <a:xfrm>
                <a:off x="10564503" y="166738"/>
                <a:ext cx="1432379" cy="62292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</m:ctrlPr>
                        </m:fPr>
                        <m:num>
                          <m:r>
                            <a:rPr lang="fr-FR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m:t>3+5</m:t>
                          </m:r>
                          <m:r>
                            <a:rPr lang="fr-FR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m:t>𝑥</m:t>
                          </m:r>
                          <m:r>
                            <a:rPr lang="fr-FR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m:t>+40</m:t>
                          </m:r>
                        </m:num>
                        <m:den>
                          <m:r>
                            <a:rPr lang="fr-FR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m:t>𝑥</m:t>
                          </m:r>
                          <m:r>
                            <a:rPr lang="fr-FR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m:t>+8</m:t>
                          </m:r>
                        </m:den>
                      </m:f>
                    </m:oMath>
                  </m:oMathPara>
                </a14:m>
                <a:endParaRPr lang="fr-FR" dirty="0"/>
              </a:p>
            </p:txBody>
          </p:sp>
        </mc:Choice>
        <mc:Fallback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BBF60495-A93D-40C2-A024-86A30FC39BE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64503" y="166738"/>
                <a:ext cx="1432379" cy="622927"/>
              </a:xfrm>
              <a:prstGeom prst="rect">
                <a:avLst/>
              </a:prstGeom>
              <a:blipFill>
                <a:blip r:embed="rId2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D561A988-7B8D-4B71-ACE9-AF44DEE33EA4}"/>
                  </a:ext>
                </a:extLst>
              </p:cNvPr>
              <p:cNvSpPr/>
              <p:nvPr/>
            </p:nvSpPr>
            <p:spPr>
              <a:xfrm>
                <a:off x="10153200" y="2448020"/>
                <a:ext cx="1843682" cy="63446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=</m:t>
                      </m:r>
                      <m:f>
                        <m:fPr>
                          <m:ctrlPr>
                            <a:rPr lang="fr-FR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</m:ctrlPr>
                        </m:fPr>
                        <m:num>
                          <m:r>
                            <a:rPr lang="fr-FR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−2</m:t>
                          </m:r>
                          <m:r>
                            <a:rPr lang="fr-FR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𝑥</m:t>
                          </m:r>
                          <m:r>
                            <a:rPr lang="fr-FR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−3</m:t>
                          </m:r>
                        </m:num>
                        <m:den>
                          <m:r>
                            <a:rPr lang="fr-FR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𝑥</m:t>
                          </m:r>
                          <m:r>
                            <a:rPr lang="fr-FR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+1</m:t>
                          </m:r>
                        </m:den>
                      </m:f>
                    </m:oMath>
                  </m:oMathPara>
                </a14:m>
                <a:endParaRPr lang="fr-FR" dirty="0"/>
              </a:p>
            </p:txBody>
          </p:sp>
        </mc:Choice>
        <mc:Fallback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D561A988-7B8D-4B71-ACE9-AF44DEE33EA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53200" y="2448020"/>
                <a:ext cx="1843682" cy="634469"/>
              </a:xfrm>
              <a:prstGeom prst="rect">
                <a:avLst/>
              </a:prstGeom>
              <a:blipFill>
                <a:blip r:embed="rId2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id="{0C152CF4-4FCF-4B89-BD33-4A81E658FACA}"/>
                  </a:ext>
                </a:extLst>
              </p:cNvPr>
              <p:cNvSpPr/>
              <p:nvPr/>
            </p:nvSpPr>
            <p:spPr>
              <a:xfrm>
                <a:off x="6781256" y="1653975"/>
                <a:ext cx="2406813" cy="66909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</m:ctrlPr>
                        </m:fPr>
                        <m:num>
                          <m:r>
                            <a:rPr lang="fr-FR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m:t>𝑥</m:t>
                          </m:r>
                        </m:num>
                        <m:den>
                          <m:r>
                            <a:rPr lang="fr-FR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m:t>𝑥</m:t>
                          </m:r>
                          <m:r>
                            <a:rPr lang="fr-FR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m:t>+1</m:t>
                          </m:r>
                        </m:den>
                      </m:f>
                      <m:r>
                        <a:rPr lang="fr-FR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m:t>−</m:t>
                      </m:r>
                      <m:f>
                        <m:fPr>
                          <m:ctrlPr>
                            <a:rPr lang="fr-FR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</m:ctrlPr>
                        </m:fPr>
                        <m:num>
                          <m:r>
                            <a:rPr lang="fr-FR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m:t>3×</m:t>
                          </m:r>
                          <m:d>
                            <m:dPr>
                              <m:ctrlPr>
                                <a:rPr lang="fr-FR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Calibri" panose="020F0502020204030204" pitchFamily="34" charset="0"/>
                                </a:rPr>
                              </m:ctrlPr>
                            </m:dPr>
                            <m:e>
                              <m:r>
                                <a:rPr lang="fr-FR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Calibri" panose="020F0502020204030204" pitchFamily="34" charset="0"/>
                                </a:rPr>
                                <m:t>𝑥</m:t>
                              </m:r>
                              <m:r>
                                <a:rPr lang="fr-FR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Calibri" panose="020F0502020204030204" pitchFamily="34" charset="0"/>
                                </a:rPr>
                                <m:t>+1</m:t>
                              </m:r>
                            </m:e>
                          </m:d>
                        </m:num>
                        <m:den>
                          <m:r>
                            <a:rPr lang="fr-FR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m:t>1×</m:t>
                          </m:r>
                          <m:d>
                            <m:dPr>
                              <m:ctrlPr>
                                <a:rPr lang="fr-FR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Calibri" panose="020F0502020204030204" pitchFamily="34" charset="0"/>
                                </a:rPr>
                              </m:ctrlPr>
                            </m:dPr>
                            <m:e>
                              <m:r>
                                <a:rPr lang="fr-FR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Calibri" panose="020F0502020204030204" pitchFamily="34" charset="0"/>
                                </a:rPr>
                                <m:t>𝑥</m:t>
                              </m:r>
                              <m:r>
                                <a:rPr lang="fr-FR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Calibri" panose="020F0502020204030204" pitchFamily="34" charset="0"/>
                                </a:rPr>
                                <m:t>+1</m:t>
                              </m:r>
                            </m:e>
                          </m:d>
                        </m:den>
                      </m:f>
                      <m:r>
                        <a:rPr lang="fr-FR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=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id="{0C152CF4-4FCF-4B89-BD33-4A81E658FAC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81256" y="1653975"/>
                <a:ext cx="2406813" cy="669094"/>
              </a:xfrm>
              <a:prstGeom prst="rect">
                <a:avLst/>
              </a:prstGeom>
              <a:blipFill>
                <a:blip r:embed="rId2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id="{3F66946C-BCEC-4374-94B3-F437706A105F}"/>
                  </a:ext>
                </a:extLst>
              </p:cNvPr>
              <p:cNvSpPr/>
              <p:nvPr/>
            </p:nvSpPr>
            <p:spPr>
              <a:xfrm>
                <a:off x="9049476" y="1671287"/>
                <a:ext cx="1735155" cy="63446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</m:ctrlPr>
                        </m:fPr>
                        <m:num>
                          <m:r>
                            <a:rPr lang="fr-FR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𝑥</m:t>
                          </m:r>
                          <m:r>
                            <a:rPr lang="fr-FR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−3</m:t>
                          </m:r>
                          <m:d>
                            <m:dPr>
                              <m:ctrlPr>
                                <a:rPr lang="fr-FR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Calibri" panose="020F0502020204030204" pitchFamily="34" charset="0"/>
                                </a:rPr>
                              </m:ctrlPr>
                            </m:dPr>
                            <m:e>
                              <m:r>
                                <a:rPr lang="fr-FR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Calibri" panose="020F0502020204030204" pitchFamily="34" charset="0"/>
                                </a:rPr>
                                <m:t>𝑥</m:t>
                              </m:r>
                              <m:r>
                                <a:rPr lang="fr-FR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Calibri" panose="020F0502020204030204" pitchFamily="34" charset="0"/>
                                </a:rPr>
                                <m:t>+1</m:t>
                              </m:r>
                            </m:e>
                          </m:d>
                        </m:num>
                        <m:den>
                          <m:r>
                            <a:rPr lang="fr-FR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𝑥</m:t>
                          </m:r>
                          <m:r>
                            <a:rPr lang="fr-FR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+1</m:t>
                          </m:r>
                        </m:den>
                      </m:f>
                      <m:r>
                        <a:rPr lang="fr-FR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=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id="{3F66946C-BCEC-4374-94B3-F437706A105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49476" y="1671287"/>
                <a:ext cx="1735155" cy="634469"/>
              </a:xfrm>
              <a:prstGeom prst="rect">
                <a:avLst/>
              </a:prstGeom>
              <a:blipFill>
                <a:blip r:embed="rId2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3" name="Rectangle 32">
                <a:extLst>
                  <a:ext uri="{FF2B5EF4-FFF2-40B4-BE49-F238E27FC236}">
                    <a16:creationId xmlns:a16="http://schemas.microsoft.com/office/drawing/2014/main" id="{0B79F334-FA8B-4AC5-9B07-D3FC7A33D632}"/>
                  </a:ext>
                </a:extLst>
              </p:cNvPr>
              <p:cNvSpPr/>
              <p:nvPr/>
            </p:nvSpPr>
            <p:spPr>
              <a:xfrm>
                <a:off x="10576125" y="1705720"/>
                <a:ext cx="1306320" cy="61734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</m:ctrlPr>
                        </m:fPr>
                        <m:num>
                          <m:r>
                            <a:rPr lang="fr-FR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𝑥</m:t>
                          </m:r>
                          <m:r>
                            <a:rPr lang="fr-FR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−3</m:t>
                          </m:r>
                          <m:r>
                            <a:rPr lang="fr-FR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𝑥</m:t>
                          </m:r>
                          <m:r>
                            <a:rPr lang="fr-FR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−3</m:t>
                          </m:r>
                        </m:num>
                        <m:den>
                          <m:r>
                            <a:rPr lang="fr-FR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𝑥</m:t>
                          </m:r>
                          <m:r>
                            <a:rPr lang="fr-FR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+1</m:t>
                          </m:r>
                        </m:den>
                      </m:f>
                    </m:oMath>
                  </m:oMathPara>
                </a14:m>
                <a:endParaRPr lang="fr-FR" dirty="0"/>
              </a:p>
            </p:txBody>
          </p:sp>
        </mc:Choice>
        <mc:Fallback>
          <p:sp>
            <p:nvSpPr>
              <p:cNvPr id="33" name="Rectangle 32">
                <a:extLst>
                  <a:ext uri="{FF2B5EF4-FFF2-40B4-BE49-F238E27FC236}">
                    <a16:creationId xmlns:a16="http://schemas.microsoft.com/office/drawing/2014/main" id="{0B79F334-FA8B-4AC5-9B07-D3FC7A33D63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76125" y="1705720"/>
                <a:ext cx="1306320" cy="617348"/>
              </a:xfrm>
              <a:prstGeom prst="rect">
                <a:avLst/>
              </a:prstGeom>
              <a:blipFill>
                <a:blip r:embed="rId2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4" name="Rectangle 33">
                <a:extLst>
                  <a:ext uri="{FF2B5EF4-FFF2-40B4-BE49-F238E27FC236}">
                    <a16:creationId xmlns:a16="http://schemas.microsoft.com/office/drawing/2014/main" id="{60EE2AF0-AFF3-4E7F-B960-11776CAB3582}"/>
                  </a:ext>
                </a:extLst>
              </p:cNvPr>
              <p:cNvSpPr/>
              <p:nvPr/>
            </p:nvSpPr>
            <p:spPr>
              <a:xfrm>
                <a:off x="8687736" y="4038519"/>
                <a:ext cx="1484717" cy="66909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=</m:t>
                      </m:r>
                      <m:f>
                        <m:fPr>
                          <m:ctrlPr>
                            <a:rPr lang="fr-FR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</m:ctrlPr>
                        </m:fPr>
                        <m:num>
                          <m:r>
                            <a:rPr lang="fr-FR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5</m:t>
                          </m:r>
                          <m:r>
                            <a:rPr lang="fr-FR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𝑥</m:t>
                          </m:r>
                          <m:r>
                            <a:rPr lang="fr-FR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+14</m:t>
                          </m:r>
                        </m:num>
                        <m:den>
                          <m:r>
                            <a:rPr lang="fr-FR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2</m:t>
                          </m:r>
                          <m:d>
                            <m:dPr>
                              <m:ctrlPr>
                                <a:rPr lang="fr-FR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Calibri" panose="020F0502020204030204" pitchFamily="34" charset="0"/>
                                </a:rPr>
                              </m:ctrlPr>
                            </m:dPr>
                            <m:e>
                              <m:r>
                                <a:rPr lang="fr-FR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Calibri" panose="020F0502020204030204" pitchFamily="34" charset="0"/>
                                </a:rPr>
                                <m:t>𝑥</m:t>
                              </m:r>
                              <m:r>
                                <a:rPr lang="fr-FR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Calibri" panose="020F0502020204030204" pitchFamily="34" charset="0"/>
                                </a:rPr>
                                <m:t>−4</m:t>
                              </m:r>
                            </m:e>
                          </m:d>
                        </m:den>
                      </m:f>
                    </m:oMath>
                  </m:oMathPara>
                </a14:m>
                <a:endParaRPr lang="fr-FR" dirty="0"/>
              </a:p>
            </p:txBody>
          </p:sp>
        </mc:Choice>
        <mc:Fallback>
          <p:sp>
            <p:nvSpPr>
              <p:cNvPr id="34" name="Rectangle 33">
                <a:extLst>
                  <a:ext uri="{FF2B5EF4-FFF2-40B4-BE49-F238E27FC236}">
                    <a16:creationId xmlns:a16="http://schemas.microsoft.com/office/drawing/2014/main" id="{60EE2AF0-AFF3-4E7F-B960-11776CAB358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87736" y="4038519"/>
                <a:ext cx="1484717" cy="669094"/>
              </a:xfrm>
              <a:prstGeom prst="rect">
                <a:avLst/>
              </a:prstGeom>
              <a:blipFill>
                <a:blip r:embed="rId3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79CE4BCA-253C-4CF0-B13F-B9F486352273}"/>
                  </a:ext>
                </a:extLst>
              </p:cNvPr>
              <p:cNvSpPr/>
              <p:nvPr/>
            </p:nvSpPr>
            <p:spPr>
              <a:xfrm>
                <a:off x="6894584" y="3275940"/>
                <a:ext cx="3122586" cy="66909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</m:ctrlPr>
                        </m:fPr>
                        <m:num>
                          <m:r>
                            <a:rPr lang="fr-FR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2</m:t>
                          </m:r>
                          <m:r>
                            <a:rPr lang="fr-FR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×</m:t>
                          </m:r>
                          <m:d>
                            <m:dPr>
                              <m:ctrlPr>
                                <a:rPr lang="fr-FR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Calibri" panose="020F0502020204030204" pitchFamily="34" charset="0"/>
                                </a:rPr>
                              </m:ctrlPr>
                            </m:dPr>
                            <m:e>
                              <m:r>
                                <a:rPr lang="fr-FR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Calibri" panose="020F0502020204030204" pitchFamily="34" charset="0"/>
                                </a:rPr>
                                <m:t>4</m:t>
                              </m:r>
                              <m:r>
                                <a:rPr lang="fr-FR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Calibri" panose="020F0502020204030204" pitchFamily="34" charset="0"/>
                                </a:rPr>
                                <m:t>𝑥</m:t>
                              </m:r>
                              <m:r>
                                <a:rPr lang="fr-FR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Calibri" panose="020F0502020204030204" pitchFamily="34" charset="0"/>
                                </a:rPr>
                                <m:t>+1</m:t>
                              </m:r>
                            </m:e>
                          </m:d>
                        </m:num>
                        <m:den>
                          <m:r>
                            <a:rPr lang="fr-FR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2</m:t>
                          </m:r>
                          <m:r>
                            <a:rPr lang="fr-FR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×</m:t>
                          </m:r>
                          <m:d>
                            <m:dPr>
                              <m:ctrlPr>
                                <a:rPr lang="fr-FR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Calibri" panose="020F0502020204030204" pitchFamily="34" charset="0"/>
                                </a:rPr>
                              </m:ctrlPr>
                            </m:dPr>
                            <m:e>
                              <m:r>
                                <a:rPr lang="fr-FR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Calibri" panose="020F0502020204030204" pitchFamily="34" charset="0"/>
                                </a:rPr>
                                <m:t>𝑥</m:t>
                              </m:r>
                              <m:r>
                                <a:rPr lang="fr-FR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Calibri" panose="020F0502020204030204" pitchFamily="34" charset="0"/>
                                </a:rPr>
                                <m:t>−4</m:t>
                              </m:r>
                            </m:e>
                          </m:d>
                        </m:den>
                      </m:f>
                      <m:r>
                        <a:rPr lang="fr-FR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−</m:t>
                      </m:r>
                      <m:f>
                        <m:fPr>
                          <m:ctrlPr>
                            <a:rPr lang="fr-FR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</m:ctrlPr>
                        </m:fPr>
                        <m:num>
                          <m:r>
                            <a:rPr lang="fr-FR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3×</m:t>
                          </m:r>
                          <m:d>
                            <m:dPr>
                              <m:ctrlPr>
                                <a:rPr lang="fr-FR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Calibri" panose="020F0502020204030204" pitchFamily="34" charset="0"/>
                                </a:rPr>
                              </m:ctrlPr>
                            </m:dPr>
                            <m:e>
                              <m:r>
                                <a:rPr lang="fr-FR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Calibri" panose="020F0502020204030204" pitchFamily="34" charset="0"/>
                                </a:rPr>
                                <m:t>𝑥</m:t>
                              </m:r>
                              <m:r>
                                <a:rPr lang="fr-FR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Calibri" panose="020F0502020204030204" pitchFamily="34" charset="0"/>
                                </a:rPr>
                                <m:t>−4</m:t>
                              </m:r>
                            </m:e>
                          </m:d>
                        </m:num>
                        <m:den>
                          <m:r>
                            <a:rPr lang="fr-FR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2×</m:t>
                          </m:r>
                          <m:d>
                            <m:dPr>
                              <m:ctrlPr>
                                <a:rPr lang="fr-FR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Calibri" panose="020F0502020204030204" pitchFamily="34" charset="0"/>
                                </a:rPr>
                              </m:ctrlPr>
                            </m:dPr>
                            <m:e>
                              <m:r>
                                <a:rPr lang="fr-FR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Calibri" panose="020F0502020204030204" pitchFamily="34" charset="0"/>
                                </a:rPr>
                                <m:t>𝑥</m:t>
                              </m:r>
                              <m:r>
                                <a:rPr lang="fr-FR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Calibri" panose="020F0502020204030204" pitchFamily="34" charset="0"/>
                                </a:rPr>
                                <m:t>−4</m:t>
                              </m:r>
                            </m:e>
                          </m:d>
                        </m:den>
                      </m:f>
                      <m:r>
                        <a:rPr lang="fr-FR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=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79CE4BCA-253C-4CF0-B13F-B9F48635227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94584" y="3275940"/>
                <a:ext cx="3122586" cy="669094"/>
              </a:xfrm>
              <a:prstGeom prst="rect">
                <a:avLst/>
              </a:prstGeom>
              <a:blipFill>
                <a:blip r:embed="rId3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id="{5CF528BD-D396-406B-B783-2C6E432051FD}"/>
                  </a:ext>
                </a:extLst>
              </p:cNvPr>
              <p:cNvSpPr/>
              <p:nvPr/>
            </p:nvSpPr>
            <p:spPr>
              <a:xfrm>
                <a:off x="9818930" y="3295856"/>
                <a:ext cx="2349938" cy="66909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</m:ctrlPr>
                        </m:fPr>
                        <m:num>
                          <m:r>
                            <a:rPr lang="fr-FR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2</m:t>
                          </m:r>
                          <m:d>
                            <m:dPr>
                              <m:ctrlPr>
                                <a:rPr lang="fr-FR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Calibri" panose="020F0502020204030204" pitchFamily="34" charset="0"/>
                                </a:rPr>
                              </m:ctrlPr>
                            </m:dPr>
                            <m:e>
                              <m:r>
                                <a:rPr lang="fr-FR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Calibri" panose="020F0502020204030204" pitchFamily="34" charset="0"/>
                                </a:rPr>
                                <m:t>4</m:t>
                              </m:r>
                              <m:r>
                                <a:rPr lang="fr-FR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Calibri" panose="020F0502020204030204" pitchFamily="34" charset="0"/>
                                </a:rPr>
                                <m:t>𝑥</m:t>
                              </m:r>
                              <m:r>
                                <a:rPr lang="fr-FR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Calibri" panose="020F0502020204030204" pitchFamily="34" charset="0"/>
                                </a:rPr>
                                <m:t>+1</m:t>
                              </m:r>
                            </m:e>
                          </m:d>
                          <m:r>
                            <a:rPr lang="fr-FR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−3</m:t>
                          </m:r>
                          <m:d>
                            <m:dPr>
                              <m:ctrlPr>
                                <a:rPr lang="fr-FR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Calibri" panose="020F0502020204030204" pitchFamily="34" charset="0"/>
                                </a:rPr>
                              </m:ctrlPr>
                            </m:dPr>
                            <m:e>
                              <m:r>
                                <a:rPr lang="fr-FR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Calibri" panose="020F0502020204030204" pitchFamily="34" charset="0"/>
                                </a:rPr>
                                <m:t>𝑥</m:t>
                              </m:r>
                              <m:r>
                                <a:rPr lang="fr-FR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Calibri" panose="020F0502020204030204" pitchFamily="34" charset="0"/>
                                </a:rPr>
                                <m:t>−4</m:t>
                              </m:r>
                            </m:e>
                          </m:d>
                        </m:num>
                        <m:den>
                          <m:r>
                            <a:rPr lang="fr-FR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2</m:t>
                          </m:r>
                          <m:d>
                            <m:dPr>
                              <m:ctrlPr>
                                <a:rPr lang="fr-FR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Calibri" panose="020F0502020204030204" pitchFamily="34" charset="0"/>
                                </a:rPr>
                              </m:ctrlPr>
                            </m:dPr>
                            <m:e>
                              <m:r>
                                <a:rPr lang="fr-FR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Calibri" panose="020F0502020204030204" pitchFamily="34" charset="0"/>
                                </a:rPr>
                                <m:t>𝑥</m:t>
                              </m:r>
                              <m:r>
                                <a:rPr lang="fr-FR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Calibri" panose="020F0502020204030204" pitchFamily="34" charset="0"/>
                                </a:rPr>
                                <m:t>−4</m:t>
                              </m:r>
                            </m:e>
                          </m:d>
                        </m:den>
                      </m:f>
                    </m:oMath>
                  </m:oMathPara>
                </a14:m>
                <a:endParaRPr lang="fr-FR" dirty="0"/>
              </a:p>
            </p:txBody>
          </p:sp>
        </mc:Choice>
        <mc:Fallback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id="{5CF528BD-D396-406B-B783-2C6E432051F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18930" y="3295856"/>
                <a:ext cx="2349938" cy="669094"/>
              </a:xfrm>
              <a:prstGeom prst="rect">
                <a:avLst/>
              </a:prstGeom>
              <a:blipFill>
                <a:blip r:embed="rId3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7" name="Rectangle 36">
                <a:extLst>
                  <a:ext uri="{FF2B5EF4-FFF2-40B4-BE49-F238E27FC236}">
                    <a16:creationId xmlns:a16="http://schemas.microsoft.com/office/drawing/2014/main" id="{769AE77C-CF70-4E64-8505-CCA1119A7192}"/>
                  </a:ext>
                </a:extLst>
              </p:cNvPr>
              <p:cNvSpPr/>
              <p:nvPr/>
            </p:nvSpPr>
            <p:spPr>
              <a:xfrm>
                <a:off x="6694126" y="4084326"/>
                <a:ext cx="2204001" cy="65197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=</m:t>
                      </m:r>
                      <m:f>
                        <m:fPr>
                          <m:ctrlPr>
                            <a:rPr lang="fr-FR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</m:ctrlPr>
                        </m:fPr>
                        <m:num>
                          <m:r>
                            <a:rPr lang="fr-FR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8</m:t>
                          </m:r>
                          <m:r>
                            <a:rPr lang="fr-FR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𝑥</m:t>
                          </m:r>
                          <m:r>
                            <a:rPr lang="fr-FR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+2−3</m:t>
                          </m:r>
                          <m:r>
                            <a:rPr lang="fr-FR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𝑥</m:t>
                          </m:r>
                          <m:r>
                            <a:rPr lang="fr-FR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+12</m:t>
                          </m:r>
                        </m:num>
                        <m:den>
                          <m:r>
                            <a:rPr lang="fr-FR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2</m:t>
                          </m:r>
                          <m:d>
                            <m:dPr>
                              <m:ctrlPr>
                                <a:rPr lang="fr-FR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Calibri" panose="020F0502020204030204" pitchFamily="34" charset="0"/>
                                </a:rPr>
                              </m:ctrlPr>
                            </m:dPr>
                            <m:e>
                              <m:r>
                                <a:rPr lang="fr-FR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Calibri" panose="020F0502020204030204" pitchFamily="34" charset="0"/>
                                </a:rPr>
                                <m:t>𝑥</m:t>
                              </m:r>
                              <m:r>
                                <a:rPr lang="fr-FR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Calibri" panose="020F0502020204030204" pitchFamily="34" charset="0"/>
                                </a:rPr>
                                <m:t>−4</m:t>
                              </m:r>
                            </m:e>
                          </m:d>
                        </m:den>
                      </m:f>
                    </m:oMath>
                  </m:oMathPara>
                </a14:m>
                <a:endParaRPr lang="fr-FR" dirty="0"/>
              </a:p>
            </p:txBody>
          </p:sp>
        </mc:Choice>
        <mc:Fallback>
          <p:sp>
            <p:nvSpPr>
              <p:cNvPr id="37" name="Rectangle 36">
                <a:extLst>
                  <a:ext uri="{FF2B5EF4-FFF2-40B4-BE49-F238E27FC236}">
                    <a16:creationId xmlns:a16="http://schemas.microsoft.com/office/drawing/2014/main" id="{769AE77C-CF70-4E64-8505-CCA1119A719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94126" y="4084326"/>
                <a:ext cx="2204001" cy="651973"/>
              </a:xfrm>
              <a:prstGeom prst="rect">
                <a:avLst/>
              </a:prstGeom>
              <a:blipFill>
                <a:blip r:embed="rId3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8" name="Rectangle 37">
                <a:extLst>
                  <a:ext uri="{FF2B5EF4-FFF2-40B4-BE49-F238E27FC236}">
                    <a16:creationId xmlns:a16="http://schemas.microsoft.com/office/drawing/2014/main" id="{2749764E-F5A8-4E94-BB50-8687AB7C7C6E}"/>
                  </a:ext>
                </a:extLst>
              </p:cNvPr>
              <p:cNvSpPr/>
              <p:nvPr/>
            </p:nvSpPr>
            <p:spPr>
              <a:xfrm>
                <a:off x="10631100" y="5720078"/>
                <a:ext cx="1251345" cy="65274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</m:ctrlPr>
                        </m:fPr>
                        <m:num>
                          <m:r>
                            <a:rPr lang="fr-FR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5</m:t>
                          </m:r>
                          <m:sSup>
                            <m:sSupPr>
                              <m:ctrlPr>
                                <a:rPr lang="fr-FR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Calibri" panose="020F0502020204030204" pitchFamily="34" charset="0"/>
                                </a:rPr>
                              </m:ctrlPr>
                            </m:sSupPr>
                            <m:e>
                              <m:r>
                                <a:rPr lang="fr-FR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Calibri" panose="020F0502020204030204" pitchFamily="34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fr-FR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Calibri" panose="020F0502020204030204" pitchFamily="34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fr-FR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+3</m:t>
                          </m:r>
                        </m:num>
                        <m:den>
                          <m:sSup>
                            <m:sSupPr>
                              <m:ctrlPr>
                                <a:rPr lang="fr-FR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Calibri" panose="020F0502020204030204" pitchFamily="34" charset="0"/>
                                </a:rPr>
                              </m:ctrlPr>
                            </m:sSupPr>
                            <m:e>
                              <m:r>
                                <a:rPr lang="fr-FR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Calibri" panose="020F0502020204030204" pitchFamily="34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fr-FR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Calibri" panose="020F0502020204030204" pitchFamily="34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fr-FR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+1</m:t>
                          </m:r>
                        </m:den>
                      </m:f>
                    </m:oMath>
                  </m:oMathPara>
                </a14:m>
                <a:endParaRPr lang="fr-FR" dirty="0"/>
              </a:p>
            </p:txBody>
          </p:sp>
        </mc:Choice>
        <mc:Fallback>
          <p:sp>
            <p:nvSpPr>
              <p:cNvPr id="38" name="Rectangle 37">
                <a:extLst>
                  <a:ext uri="{FF2B5EF4-FFF2-40B4-BE49-F238E27FC236}">
                    <a16:creationId xmlns:a16="http://schemas.microsoft.com/office/drawing/2014/main" id="{2749764E-F5A8-4E94-BB50-8687AB7C7C6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31100" y="5720078"/>
                <a:ext cx="1251345" cy="652743"/>
              </a:xfrm>
              <a:prstGeom prst="rect">
                <a:avLst/>
              </a:prstGeom>
              <a:blipFill>
                <a:blip r:embed="rId3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9" name="Rectangle 38">
                <a:extLst>
                  <a:ext uri="{FF2B5EF4-FFF2-40B4-BE49-F238E27FC236}">
                    <a16:creationId xmlns:a16="http://schemas.microsoft.com/office/drawing/2014/main" id="{0AA32743-5B19-487A-9906-9AF7E508C433}"/>
                  </a:ext>
                </a:extLst>
              </p:cNvPr>
              <p:cNvSpPr/>
              <p:nvPr/>
            </p:nvSpPr>
            <p:spPr>
              <a:xfrm>
                <a:off x="6814813" y="4860341"/>
                <a:ext cx="2632772" cy="68736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</m:ctrlPr>
                        </m:fPr>
                        <m:num>
                          <m:r>
                            <a:rPr lang="fr-FR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5×</m:t>
                          </m:r>
                          <m:d>
                            <m:dPr>
                              <m:ctrlPr>
                                <a:rPr lang="fr-FR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Calibri" panose="020F0502020204030204" pitchFamily="34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fr-FR" i="1">
                                      <a:solidFill>
                                        <a:srgbClr val="0070C0"/>
                                      </a:solidFill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Calibri" panose="020F0502020204030204" pitchFamily="34" charset="0"/>
                                    </a:rPr>
                                  </m:ctrlPr>
                                </m:sSupPr>
                                <m:e>
                                  <m:r>
                                    <a:rPr lang="fr-FR" i="1">
                                      <a:solidFill>
                                        <a:srgbClr val="0070C0"/>
                                      </a:solidFill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Calibri" panose="020F0502020204030204" pitchFamily="34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fr-FR" i="1">
                                      <a:solidFill>
                                        <a:srgbClr val="0070C0"/>
                                      </a:solidFill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Calibri" panose="020F0502020204030204" pitchFamily="34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fr-FR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Calibri" panose="020F0502020204030204" pitchFamily="34" charset="0"/>
                                </a:rPr>
                                <m:t>+1</m:t>
                              </m:r>
                            </m:e>
                          </m:d>
                        </m:num>
                        <m:den>
                          <m:r>
                            <a:rPr lang="fr-FR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1×</m:t>
                          </m:r>
                          <m:d>
                            <m:dPr>
                              <m:ctrlPr>
                                <a:rPr lang="fr-FR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Calibri" panose="020F0502020204030204" pitchFamily="34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fr-FR" i="1">
                                      <a:solidFill>
                                        <a:srgbClr val="0070C0"/>
                                      </a:solidFill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Calibri" panose="020F0502020204030204" pitchFamily="34" charset="0"/>
                                    </a:rPr>
                                  </m:ctrlPr>
                                </m:sSupPr>
                                <m:e>
                                  <m:r>
                                    <a:rPr lang="fr-FR" i="1">
                                      <a:solidFill>
                                        <a:srgbClr val="0070C0"/>
                                      </a:solidFill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Calibri" panose="020F0502020204030204" pitchFamily="34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fr-FR" i="1">
                                      <a:solidFill>
                                        <a:srgbClr val="0070C0"/>
                                      </a:solidFill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Calibri" panose="020F0502020204030204" pitchFamily="34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fr-FR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Calibri" panose="020F0502020204030204" pitchFamily="34" charset="0"/>
                                </a:rPr>
                                <m:t>+1</m:t>
                              </m:r>
                            </m:e>
                          </m:d>
                        </m:den>
                      </m:f>
                      <m:r>
                        <a:rPr lang="fr-FR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−</m:t>
                      </m:r>
                      <m:f>
                        <m:fPr>
                          <m:ctrlPr>
                            <a:rPr lang="fr-FR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</m:ctrlPr>
                        </m:fPr>
                        <m:num>
                          <m:r>
                            <a:rPr lang="fr-FR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2</m:t>
                          </m:r>
                        </m:num>
                        <m:den>
                          <m:sSup>
                            <m:sSupPr>
                              <m:ctrlPr>
                                <a:rPr lang="fr-FR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Calibri" panose="020F0502020204030204" pitchFamily="34" charset="0"/>
                                </a:rPr>
                              </m:ctrlPr>
                            </m:sSupPr>
                            <m:e>
                              <m:r>
                                <a:rPr lang="fr-FR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Calibri" panose="020F0502020204030204" pitchFamily="34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fr-FR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Calibri" panose="020F0502020204030204" pitchFamily="34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fr-FR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+1</m:t>
                          </m:r>
                        </m:den>
                      </m:f>
                      <m:r>
                        <a:rPr lang="fr-FR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=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>
          <p:sp>
            <p:nvSpPr>
              <p:cNvPr id="39" name="Rectangle 38">
                <a:extLst>
                  <a:ext uri="{FF2B5EF4-FFF2-40B4-BE49-F238E27FC236}">
                    <a16:creationId xmlns:a16="http://schemas.microsoft.com/office/drawing/2014/main" id="{0AA32743-5B19-487A-9906-9AF7E508C43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14813" y="4860341"/>
                <a:ext cx="2632772" cy="687368"/>
              </a:xfrm>
              <a:prstGeom prst="rect">
                <a:avLst/>
              </a:prstGeom>
              <a:blipFill>
                <a:blip r:embed="rId3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id="{79B8A46C-4851-467E-BD47-3051AB997D03}"/>
                  </a:ext>
                </a:extLst>
              </p:cNvPr>
              <p:cNvSpPr/>
              <p:nvPr/>
            </p:nvSpPr>
            <p:spPr>
              <a:xfrm>
                <a:off x="9268341" y="4842514"/>
                <a:ext cx="1608709" cy="6527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</m:ctrlPr>
                        </m:fPr>
                        <m:num>
                          <m:r>
                            <a:rPr lang="fr-FR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5</m:t>
                          </m:r>
                          <m:d>
                            <m:dPr>
                              <m:ctrlPr>
                                <a:rPr lang="fr-FR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Calibri" panose="020F0502020204030204" pitchFamily="34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fr-FR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Calibri" panose="020F0502020204030204" pitchFamily="34" charset="0"/>
                                    </a:rPr>
                                  </m:ctrlPr>
                                </m:sSupPr>
                                <m:e>
                                  <m:r>
                                    <a:rPr lang="fr-FR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Calibri" panose="020F0502020204030204" pitchFamily="34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fr-FR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Calibri" panose="020F0502020204030204" pitchFamily="34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fr-FR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Calibri" panose="020F0502020204030204" pitchFamily="34" charset="0"/>
                                </a:rPr>
                                <m:t>+1</m:t>
                              </m:r>
                            </m:e>
                          </m:d>
                          <m:r>
                            <a:rPr lang="fr-FR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−2</m:t>
                          </m:r>
                        </m:num>
                        <m:den>
                          <m:sSup>
                            <m:sSupPr>
                              <m:ctrlPr>
                                <a:rPr lang="fr-FR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Calibri" panose="020F0502020204030204" pitchFamily="34" charset="0"/>
                                </a:rPr>
                              </m:ctrlPr>
                            </m:sSupPr>
                            <m:e>
                              <m:r>
                                <a:rPr lang="fr-FR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Calibri" panose="020F0502020204030204" pitchFamily="34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fr-FR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Calibri" panose="020F0502020204030204" pitchFamily="34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fr-FR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+1</m:t>
                          </m:r>
                        </m:den>
                      </m:f>
                    </m:oMath>
                  </m:oMathPara>
                </a14:m>
                <a:endParaRPr lang="fr-FR" dirty="0"/>
              </a:p>
            </p:txBody>
          </p:sp>
        </mc:Choice>
        <mc:Fallback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id="{79B8A46C-4851-467E-BD47-3051AB997D0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68341" y="4842514"/>
                <a:ext cx="1608709" cy="652743"/>
              </a:xfrm>
              <a:prstGeom prst="rect">
                <a:avLst/>
              </a:prstGeom>
              <a:blipFill>
                <a:blip r:embed="rId3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1" name="Rectangle 40">
                <a:extLst>
                  <a:ext uri="{FF2B5EF4-FFF2-40B4-BE49-F238E27FC236}">
                    <a16:creationId xmlns:a16="http://schemas.microsoft.com/office/drawing/2014/main" id="{60DB71E5-B43F-489F-B4C6-69492A4344A8}"/>
                  </a:ext>
                </a:extLst>
              </p:cNvPr>
              <p:cNvSpPr/>
              <p:nvPr/>
            </p:nvSpPr>
            <p:spPr>
              <a:xfrm>
                <a:off x="9049476" y="5722792"/>
                <a:ext cx="1891608" cy="6527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b="0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=</m:t>
                      </m:r>
                      <m:f>
                        <m:fPr>
                          <m:ctrlPr>
                            <a:rPr lang="fr-FR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</m:ctrlPr>
                        </m:fPr>
                        <m:num>
                          <m:r>
                            <a:rPr lang="fr-FR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5</m:t>
                          </m:r>
                          <m:sSup>
                            <m:sSupPr>
                              <m:ctrlPr>
                                <a:rPr lang="fr-FR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Calibri" panose="020F0502020204030204" pitchFamily="34" charset="0"/>
                                </a:rPr>
                              </m:ctrlPr>
                            </m:sSupPr>
                            <m:e>
                              <m:r>
                                <a:rPr lang="fr-FR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Calibri" panose="020F0502020204030204" pitchFamily="34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fr-FR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Calibri" panose="020F0502020204030204" pitchFamily="34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fr-FR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+5−2</m:t>
                          </m:r>
                        </m:num>
                        <m:den>
                          <m:sSup>
                            <m:sSupPr>
                              <m:ctrlPr>
                                <a:rPr lang="fr-FR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Calibri" panose="020F0502020204030204" pitchFamily="34" charset="0"/>
                                </a:rPr>
                              </m:ctrlPr>
                            </m:sSupPr>
                            <m:e>
                              <m:r>
                                <a:rPr lang="fr-FR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Calibri" panose="020F0502020204030204" pitchFamily="34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fr-FR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Calibri" panose="020F0502020204030204" pitchFamily="34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fr-FR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+1</m:t>
                          </m:r>
                        </m:den>
                      </m:f>
                      <m:r>
                        <a:rPr lang="fr-FR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=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>
          <p:sp>
            <p:nvSpPr>
              <p:cNvPr id="41" name="Rectangle 40">
                <a:extLst>
                  <a:ext uri="{FF2B5EF4-FFF2-40B4-BE49-F238E27FC236}">
                    <a16:creationId xmlns:a16="http://schemas.microsoft.com/office/drawing/2014/main" id="{60DB71E5-B43F-489F-B4C6-69492A4344A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49476" y="5722792"/>
                <a:ext cx="1891608" cy="652743"/>
              </a:xfrm>
              <a:prstGeom prst="rect">
                <a:avLst/>
              </a:prstGeom>
              <a:blipFill>
                <a:blip r:embed="rId3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95878971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lnSpc>
            <a:spcPct val="150000"/>
          </a:lnSpc>
          <a:defRPr sz="2000" dirty="0" smtClean="0">
            <a:latin typeface="Times New Roman" panose="02020603050405020304" pitchFamily="18" charset="0"/>
            <a:cs typeface="Times New Roman" panose="02020603050405020304" pitchFamily="18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385</TotalTime>
  <Words>153</Words>
  <Application>Microsoft Office PowerPoint</Application>
  <PresentationFormat>Grand écran</PresentationFormat>
  <Paragraphs>38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Cambria Math</vt:lpstr>
      <vt:lpstr>Times New Roman</vt:lpstr>
      <vt:lpstr>Thème Office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Christophe DEFOSSE</dc:creator>
  <cp:lastModifiedBy>Christophe DEFOSSE</cp:lastModifiedBy>
  <cp:revision>50</cp:revision>
  <dcterms:created xsi:type="dcterms:W3CDTF">2020-03-11T06:48:02Z</dcterms:created>
  <dcterms:modified xsi:type="dcterms:W3CDTF">2020-03-29T07:59:08Z</dcterms:modified>
</cp:coreProperties>
</file>