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73" r:id="rId8"/>
    <p:sldId id="28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D428D-FDC8-4489-A4F2-AFC31631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CF754-1EF9-46ED-8245-F2CDA80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FCEEE-BD87-4090-8F92-B3D3A66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70A42-B2F2-46E6-B6FA-9FE70D60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B106B-0BA6-4681-91BA-347F4961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9B8C-E987-4C47-8774-0B01A9D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7352B-A5BA-4C29-AF13-B88706ED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37617-96D4-42D0-B88C-5C35CEA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DE029-3BEC-4AED-B4DF-0B756B7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9BA9D-8B73-4725-8E25-0E190CCA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05C52-A6CD-46D5-8B8B-BA8A31D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92FD82-EE72-4DF3-8ABD-DB8D9C70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C0B4-49BD-4E50-A547-E0B68E46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3E1-3956-4C5D-B0FC-FA52821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DE117-E6FD-4729-8733-7C0E3AB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3052F-18A5-4761-BAA9-9A92F402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A88E-2BDE-4DFB-844F-89DE18DD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B228C-6690-41E3-A712-FA6A1EE3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9A263-FB1C-449B-B30F-94A83522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23DF7-5861-4561-8E3F-D0EE1E4F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835D1-B88D-4FAD-B729-8BF351DF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CB28C0-FCCC-44A5-AE68-E6403CAA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30DB-10C5-4662-809D-27DA14A3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44167-317E-4894-B6DB-D519F00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F92D4-CF3F-4474-BC09-F5F180B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0FED3-67DE-4DC2-9E18-21265FE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74089-FA56-477C-8FD6-76502447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A05C2D-1D23-48A3-BA6C-34754D3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87C2B-BEA4-46B0-AE30-643FC0B2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3B3E8-E751-413D-89DD-63C5E637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0A158-2E17-4065-80D5-4374B2D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599C-4756-4FF0-B090-84A17BD5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A0D17-A027-4348-965A-F5D9EC1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E090C-4309-47F9-B14C-F5488EFE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B8330-3E99-4309-9155-000AB7BA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035C4-3524-4217-A118-2DA06D98F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44590E-6276-4428-A34E-D78AB75D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E4B37C-4799-4AF9-81D0-D926B68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113D22-CCE2-4C87-B376-1A485D8F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99C10-A922-4175-B171-2C1821A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6306CF-31A3-4193-8C5D-FCF0A7C0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BEDCD-E1E1-4A7C-A2C6-92E20ABB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9565EF-BFFD-40F4-A596-22D517C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D7AEA3-CEE2-4289-B6C0-AE9640CB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D60F8-E816-4AB9-8BB9-120FE83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86D8D-4613-40F3-8206-CEFE075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9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73409-D4E5-4252-8DDA-A65F9EA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1DA29-D8CB-415D-BC55-BD6D53EF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A3F34A-BA26-40CF-AA93-AC80C887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B0609-9F53-465E-B164-243943C8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FC58E-4D8E-47A6-B488-9BF6BBF7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6327C-B75B-4466-9C21-4E8FB95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76EA9-7880-4849-B1A5-87944783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2884B-5D41-45BE-B486-CE3EC68A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F1EBB-7FEC-4C16-AE3D-863431DB5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D5BF1-12DF-4F65-9E83-944742EB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5A8561-5CE1-48D6-BC92-77C6E71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E802C-77AB-4138-8384-7F436F77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63140-76D5-415F-BFDA-F9DC9DF3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75FA-C359-494C-B4F7-5DE2D8C18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5B38B-A95E-4A64-B555-B453ADE09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605-41D4-4CFD-8502-D08A1B844851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E9A95-CEF3-4B37-9845-085573556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99A4C-C31F-4C1F-8CB3-E534E8D8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3.gif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25.png"/><Relationship Id="rId17" Type="http://schemas.openxmlformats.org/officeDocument/2006/relationships/image" Target="../media/image44.png"/><Relationship Id="rId2" Type="http://schemas.openxmlformats.org/officeDocument/2006/relationships/image" Target="../media/image4.gif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2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5.gif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ms2_2019/82565-1">
            <a:extLst>
              <a:ext uri="{FF2B5EF4-FFF2-40B4-BE49-F238E27FC236}">
                <a16:creationId xmlns:a16="http://schemas.microsoft.com/office/drawing/2014/main" id="{631353FA-203E-444E-8EF6-68E7BD730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2222"/>
            <a:ext cx="7574902" cy="75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s2_2019/82566-1">
            <a:extLst>
              <a:ext uri="{FF2B5EF4-FFF2-40B4-BE49-F238E27FC236}">
                <a16:creationId xmlns:a16="http://schemas.microsoft.com/office/drawing/2014/main" id="{FD377374-5FF6-434E-9247-D8592A4E6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98" y="2716677"/>
            <a:ext cx="7574902" cy="75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ms2_2019/82567-1">
            <a:extLst>
              <a:ext uri="{FF2B5EF4-FFF2-40B4-BE49-F238E27FC236}">
                <a16:creationId xmlns:a16="http://schemas.microsoft.com/office/drawing/2014/main" id="{529A646B-5754-4F7F-A640-D4C001D23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3280"/>
            <a:ext cx="7574902" cy="87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ms2_2019/82568-1">
            <a:extLst>
              <a:ext uri="{FF2B5EF4-FFF2-40B4-BE49-F238E27FC236}">
                <a16:creationId xmlns:a16="http://schemas.microsoft.com/office/drawing/2014/main" id="{4F0BAA2E-AC5D-4975-90F1-E548F97D8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98" y="4409819"/>
            <a:ext cx="7574902" cy="23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F59C445-2374-4405-9178-5E99D4E71D52}"/>
              </a:ext>
            </a:extLst>
          </p:cNvPr>
          <p:cNvSpPr txBox="1"/>
          <p:nvPr/>
        </p:nvSpPr>
        <p:spPr>
          <a:xfrm>
            <a:off x="3007360" y="410291"/>
            <a:ext cx="617728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page 99 (Livre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1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ms2_2019/82565-1">
            <a:extLst>
              <a:ext uri="{FF2B5EF4-FFF2-40B4-BE49-F238E27FC236}">
                <a16:creationId xmlns:a16="http://schemas.microsoft.com/office/drawing/2014/main" id="{631353FA-203E-444E-8EF6-68E7BD730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8496" cy="5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CDA7C8-B3C7-42E8-A358-CB1A63C8C0FA}"/>
                  </a:ext>
                </a:extLst>
              </p:cNvPr>
              <p:cNvSpPr/>
              <p:nvPr/>
            </p:nvSpPr>
            <p:spPr>
              <a:xfrm>
                <a:off x="1427682" y="4231949"/>
                <a:ext cx="3632590" cy="399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solution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de l'équation est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FCDA7C8-B3C7-42E8-A358-CB1A63C8C0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682" y="4231949"/>
                <a:ext cx="3632590" cy="399405"/>
              </a:xfrm>
              <a:prstGeom prst="rect">
                <a:avLst/>
              </a:prstGeom>
              <a:blipFill>
                <a:blip r:embed="rId3"/>
                <a:stretch>
                  <a:fillRect l="-1678" t="-7576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5B47B2D-0F3D-408A-8DD0-FDAF995F5E95}"/>
                  </a:ext>
                </a:extLst>
              </p:cNvPr>
              <p:cNvSpPr/>
              <p:nvPr/>
            </p:nvSpPr>
            <p:spPr>
              <a:xfrm>
                <a:off x="1470468" y="1093505"/>
                <a:ext cx="1818575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3+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⇔ 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5B47B2D-0F3D-408A-8DD0-FDAF995F5E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68" y="1093505"/>
                <a:ext cx="1818575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59C2B23-279B-43C7-9639-B41FC1537C20}"/>
                  </a:ext>
                </a:extLst>
              </p:cNvPr>
              <p:cNvSpPr/>
              <p:nvPr/>
            </p:nvSpPr>
            <p:spPr>
              <a:xfrm>
                <a:off x="3106142" y="1244198"/>
                <a:ext cx="13690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59C2B23-279B-43C7-9639-B41FC1537C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142" y="1244198"/>
                <a:ext cx="136902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648E673-FEE7-42B7-8DE0-F6B3CD0C1C15}"/>
                  </a:ext>
                </a:extLst>
              </p:cNvPr>
              <p:cNvSpPr/>
              <p:nvPr/>
            </p:nvSpPr>
            <p:spPr>
              <a:xfrm>
                <a:off x="4617810" y="1241418"/>
                <a:ext cx="1425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+1≠0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648E673-FEE7-42B7-8DE0-F6B3CD0C1C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810" y="1241418"/>
                <a:ext cx="142513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FDB3C6B-26D8-4FA0-8C43-36B8326929C4}"/>
              </a:ext>
            </a:extLst>
          </p:cNvPr>
          <p:cNvSpPr/>
          <p:nvPr/>
        </p:nvSpPr>
        <p:spPr>
          <a:xfrm>
            <a:off x="1470468" y="1879979"/>
            <a:ext cx="6242415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détermine tout d'abord la (ou les) valeur(s) interdite(s).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AB98E3-AA2E-436B-A9BF-B036E269E785}"/>
                  </a:ext>
                </a:extLst>
              </p:cNvPr>
              <p:cNvSpPr/>
              <p:nvPr/>
            </p:nvSpPr>
            <p:spPr>
              <a:xfrm>
                <a:off x="3756682" y="2588908"/>
                <a:ext cx="2710101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+1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AB98E3-AA2E-436B-A9BF-B036E269E7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682" y="2588908"/>
                <a:ext cx="2710101" cy="3994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B8463E-9DD5-4B00-A18F-023B35B863A6}"/>
                  </a:ext>
                </a:extLst>
              </p:cNvPr>
              <p:cNvSpPr/>
              <p:nvPr/>
            </p:nvSpPr>
            <p:spPr>
              <a:xfrm>
                <a:off x="6343650" y="2613715"/>
                <a:ext cx="37002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 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valeur interdite 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est donc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endParaRPr lang="fr-FR" sz="2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B8463E-9DD5-4B00-A18F-023B35B863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650" y="2613715"/>
                <a:ext cx="3700244" cy="400110"/>
              </a:xfrm>
              <a:prstGeom prst="rect">
                <a:avLst/>
              </a:prstGeom>
              <a:blipFill>
                <a:blip r:embed="rId8"/>
                <a:stretch>
                  <a:fillRect l="-1812" t="-10769" r="-659" b="-261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A3220B4-C4CD-4E16-8F2A-4A0311528103}"/>
                  </a:ext>
                </a:extLst>
              </p:cNvPr>
              <p:cNvSpPr/>
              <p:nvPr/>
            </p:nvSpPr>
            <p:spPr>
              <a:xfrm>
                <a:off x="1470468" y="3429000"/>
                <a:ext cx="13690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A3220B4-C4CD-4E16-8F2A-4A03115281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68" y="3429000"/>
                <a:ext cx="136902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A0348DA-15AA-48E9-A2D7-6C6BF5132E7C}"/>
                  </a:ext>
                </a:extLst>
              </p:cNvPr>
              <p:cNvSpPr/>
              <p:nvPr/>
            </p:nvSpPr>
            <p:spPr>
              <a:xfrm>
                <a:off x="2770009" y="3426947"/>
                <a:ext cx="15619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=−3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A0348DA-15AA-48E9-A2D7-6C6BF5132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009" y="3426947"/>
                <a:ext cx="1561902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B7E69D5-E1AF-42DE-9614-F923999DA94E}"/>
                  </a:ext>
                </a:extLst>
              </p:cNvPr>
              <p:cNvSpPr/>
              <p:nvPr/>
            </p:nvSpPr>
            <p:spPr>
              <a:xfrm>
                <a:off x="4244277" y="3395386"/>
                <a:ext cx="2738442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(qui est différent de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B7E69D5-E1AF-42DE-9614-F923999DA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277" y="3395386"/>
                <a:ext cx="2738442" cy="399405"/>
              </a:xfrm>
              <a:prstGeom prst="rect">
                <a:avLst/>
              </a:prstGeom>
              <a:blipFill>
                <a:blip r:embed="rId11"/>
                <a:stretch>
                  <a:fillRect l="-2227" t="-9091" r="-1559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B05916C-8803-4048-84EF-CEA7BF34F76A}"/>
                  </a:ext>
                </a:extLst>
              </p:cNvPr>
              <p:cNvSpPr/>
              <p:nvPr/>
            </p:nvSpPr>
            <p:spPr>
              <a:xfrm>
                <a:off x="4264202" y="1242124"/>
                <a:ext cx="4762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𝑒𝑡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B05916C-8803-4048-84EF-CEA7BF34F7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202" y="1242124"/>
                <a:ext cx="47628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EA08DFFF-6003-4404-B076-2074BF02C56D}"/>
              </a:ext>
            </a:extLst>
          </p:cNvPr>
          <p:cNvSpPr/>
          <p:nvPr/>
        </p:nvSpPr>
        <p:spPr>
          <a:xfrm>
            <a:off x="807868" y="1989195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6C9F4451-19BA-42B2-BE1D-EEE577362198}"/>
              </a:ext>
            </a:extLst>
          </p:cNvPr>
          <p:cNvSpPr/>
          <p:nvPr/>
        </p:nvSpPr>
        <p:spPr>
          <a:xfrm>
            <a:off x="807868" y="3481843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146970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3" grpId="0"/>
      <p:bldP spid="15" grpId="0"/>
      <p:bldP spid="1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ms2_2019/82566-1">
            <a:extLst>
              <a:ext uri="{FF2B5EF4-FFF2-40B4-BE49-F238E27FC236}">
                <a16:creationId xmlns:a16="http://schemas.microsoft.com/office/drawing/2014/main" id="{FD377374-5FF6-434E-9247-D8592A4E6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4902" cy="75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8A5DF33-D7B5-4DC2-8438-E661786A1183}"/>
                  </a:ext>
                </a:extLst>
              </p:cNvPr>
              <p:cNvSpPr/>
              <p:nvPr/>
            </p:nvSpPr>
            <p:spPr>
              <a:xfrm>
                <a:off x="3060751" y="6098220"/>
                <a:ext cx="4668318" cy="558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solution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de l'équation est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fr-F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19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8A5DF33-D7B5-4DC2-8438-E661786A11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751" y="6098220"/>
                <a:ext cx="4668318" cy="558038"/>
              </a:xfrm>
              <a:prstGeom prst="rect">
                <a:avLst/>
              </a:prstGeom>
              <a:blipFill>
                <a:blip r:embed="rId3"/>
                <a:stretch>
                  <a:fillRect l="-1305" b="-65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40C04E0-A2CB-4AAC-AF99-40193D1AF886}"/>
                  </a:ext>
                </a:extLst>
              </p:cNvPr>
              <p:cNvSpPr/>
              <p:nvPr/>
            </p:nvSpPr>
            <p:spPr>
              <a:xfrm>
                <a:off x="1657121" y="1376923"/>
                <a:ext cx="2410275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+5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−4=0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 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40C04E0-A2CB-4AAC-AF99-40193D1AF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21" y="1376923"/>
                <a:ext cx="2410275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1D6985-5EFE-4566-84C4-CF4AF7819425}"/>
                  </a:ext>
                </a:extLst>
              </p:cNvPr>
              <p:cNvSpPr/>
              <p:nvPr/>
            </p:nvSpPr>
            <p:spPr>
              <a:xfrm>
                <a:off x="2440928" y="3318693"/>
                <a:ext cx="17906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−19=0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1D6985-5EFE-4566-84C4-CF4AF78194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928" y="3318693"/>
                <a:ext cx="179061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36A1CCD-88E4-4B83-8077-DFA28275783F}"/>
                  </a:ext>
                </a:extLst>
              </p:cNvPr>
              <p:cNvSpPr/>
              <p:nvPr/>
            </p:nvSpPr>
            <p:spPr>
              <a:xfrm>
                <a:off x="4670866" y="3294818"/>
                <a:ext cx="1425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+5≠0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36A1CCD-88E4-4B83-8077-DFA282757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866" y="3294818"/>
                <a:ext cx="142513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342169A1-1E0B-4951-89B0-7D4D4048ECAB}"/>
              </a:ext>
            </a:extLst>
          </p:cNvPr>
          <p:cNvSpPr/>
          <p:nvPr/>
        </p:nvSpPr>
        <p:spPr>
          <a:xfrm>
            <a:off x="2262225" y="3982979"/>
            <a:ext cx="6242415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détermine tout d'abord la (ou les) valeur(s) interdite(s).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C56F847-7B25-4DCE-85D6-FA1B95536FE9}"/>
                  </a:ext>
                </a:extLst>
              </p:cNvPr>
              <p:cNvSpPr/>
              <p:nvPr/>
            </p:nvSpPr>
            <p:spPr>
              <a:xfrm>
                <a:off x="4073055" y="4556748"/>
                <a:ext cx="2710101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=−5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C56F847-7B25-4DCE-85D6-FA1B95536F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055" y="4556748"/>
                <a:ext cx="2710101" cy="3994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5DE484A-04BC-4F04-83EB-A2208A0E477F}"/>
                  </a:ext>
                </a:extLst>
              </p:cNvPr>
              <p:cNvSpPr/>
              <p:nvPr/>
            </p:nvSpPr>
            <p:spPr>
              <a:xfrm>
                <a:off x="6924472" y="4571815"/>
                <a:ext cx="36297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valeur interdite 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est donc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endParaRPr lang="fr-FR" sz="2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5DE484A-04BC-4F04-83EB-A2208A0E47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472" y="4571815"/>
                <a:ext cx="3629712" cy="400110"/>
              </a:xfrm>
              <a:prstGeom prst="rect">
                <a:avLst/>
              </a:prstGeom>
              <a:blipFill>
                <a:blip r:embed="rId8"/>
                <a:stretch>
                  <a:fillRect l="-168" t="-10606" r="-672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F2786EC-11E6-401B-999C-82296214F41F}"/>
                  </a:ext>
                </a:extLst>
              </p:cNvPr>
              <p:cNvSpPr/>
              <p:nvPr/>
            </p:nvSpPr>
            <p:spPr>
              <a:xfrm>
                <a:off x="1940599" y="5447202"/>
                <a:ext cx="184685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−2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−19=0</m:t>
                      </m:r>
                    </m:oMath>
                  </m:oMathPara>
                </a14:m>
                <a:endParaRPr lang="fr-FR" sz="2000" dirty="0"/>
              </a:p>
              <a:p>
                <a:pPr/>
                <a:endParaRPr lang="fr-FR" sz="20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F2786EC-11E6-401B-999C-82296214F4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599" y="5447202"/>
                <a:ext cx="1846852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6D1AE0E-BDB7-4EF2-B793-C0BADD34DEE3}"/>
                  </a:ext>
                </a:extLst>
              </p:cNvPr>
              <p:cNvSpPr/>
              <p:nvPr/>
            </p:nvSpPr>
            <p:spPr>
              <a:xfrm>
                <a:off x="3598481" y="5433301"/>
                <a:ext cx="18472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−2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=19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6D1AE0E-BDB7-4EF2-B793-C0BADD34DE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481" y="5433301"/>
                <a:ext cx="184723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5FE0ABD-A0D9-4C0E-A2AF-1F2681783D2D}"/>
                  </a:ext>
                </a:extLst>
              </p:cNvPr>
              <p:cNvSpPr/>
              <p:nvPr/>
            </p:nvSpPr>
            <p:spPr>
              <a:xfrm>
                <a:off x="8049949" y="5404798"/>
                <a:ext cx="2738442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(qui est différent de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5FE0ABD-A0D9-4C0E-A2AF-1F2681783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949" y="5404798"/>
                <a:ext cx="2738442" cy="399405"/>
              </a:xfrm>
              <a:prstGeom prst="rect">
                <a:avLst/>
              </a:prstGeom>
              <a:blipFill>
                <a:blip r:embed="rId11"/>
                <a:stretch>
                  <a:fillRect l="-2450" t="-9231" r="-1336" b="-2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748EFE1-9C50-4523-A513-BECEB307E156}"/>
                  </a:ext>
                </a:extLst>
              </p:cNvPr>
              <p:cNvSpPr/>
              <p:nvPr/>
            </p:nvSpPr>
            <p:spPr>
              <a:xfrm>
                <a:off x="4231546" y="3296891"/>
                <a:ext cx="4762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𝑒𝑡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748EFE1-9C50-4523-A513-BECEB307E1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546" y="3296891"/>
                <a:ext cx="47628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A3524C1-9FE1-42A3-AEE9-29B02CBB0C68}"/>
              </a:ext>
            </a:extLst>
          </p:cNvPr>
          <p:cNvSpPr/>
          <p:nvPr/>
        </p:nvSpPr>
        <p:spPr>
          <a:xfrm>
            <a:off x="1505593" y="4026199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A5807E48-3F0D-4C1E-B65E-1056D6B8FDA8}"/>
              </a:ext>
            </a:extLst>
          </p:cNvPr>
          <p:cNvSpPr/>
          <p:nvPr/>
        </p:nvSpPr>
        <p:spPr>
          <a:xfrm>
            <a:off x="1505593" y="5503586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E460F4E-E04B-4F02-A93E-D135BB98DC18}"/>
                  </a:ext>
                </a:extLst>
              </p:cNvPr>
              <p:cNvSpPr/>
              <p:nvPr/>
            </p:nvSpPr>
            <p:spPr>
              <a:xfrm>
                <a:off x="3787451" y="1344657"/>
                <a:ext cx="3214919" cy="683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+5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+5)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+5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 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E460F4E-E04B-4F02-A93E-D135BB98D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451" y="1344657"/>
                <a:ext cx="3214919" cy="6837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F228881-5B49-403F-BE31-DA831A3E0595}"/>
                  </a:ext>
                </a:extLst>
              </p:cNvPr>
              <p:cNvSpPr/>
              <p:nvPr/>
            </p:nvSpPr>
            <p:spPr>
              <a:xfrm>
                <a:off x="6731147" y="1376923"/>
                <a:ext cx="2709268" cy="683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+1−4(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+5)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+5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F228881-5B49-403F-BE31-DA831A3E0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147" y="1376923"/>
                <a:ext cx="2709268" cy="6837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3505B7A-6AB4-449C-9099-BE6FC2C1A2EA}"/>
                  </a:ext>
                </a:extLst>
              </p:cNvPr>
              <p:cNvSpPr/>
              <p:nvPr/>
            </p:nvSpPr>
            <p:spPr>
              <a:xfrm>
                <a:off x="3581315" y="2247041"/>
                <a:ext cx="2977675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+1−4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−20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+5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3505B7A-6AB4-449C-9099-BE6FC2C1A2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315" y="2247041"/>
                <a:ext cx="2977675" cy="6756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4F39C36-BFD1-45FA-9A3E-63BE40A27048}"/>
                  </a:ext>
                </a:extLst>
              </p:cNvPr>
              <p:cNvSpPr/>
              <p:nvPr/>
            </p:nvSpPr>
            <p:spPr>
              <a:xfrm>
                <a:off x="6474385" y="2228865"/>
                <a:ext cx="2127955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−19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+5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4F39C36-BFD1-45FA-9A3E-63BE40A270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385" y="2228865"/>
                <a:ext cx="2127955" cy="6756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64A88F-C5BD-4A06-BECF-FADD15C1AA41}"/>
                  </a:ext>
                </a:extLst>
              </p:cNvPr>
              <p:cNvSpPr/>
              <p:nvPr/>
            </p:nvSpPr>
            <p:spPr>
              <a:xfrm>
                <a:off x="5297721" y="5270243"/>
                <a:ext cx="241720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19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19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64A88F-C5BD-4A06-BECF-FADD15C1A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721" y="5270243"/>
                <a:ext cx="2417200" cy="66851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897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ms2_2019/82567-1">
            <a:extLst>
              <a:ext uri="{FF2B5EF4-FFF2-40B4-BE49-F238E27FC236}">
                <a16:creationId xmlns:a16="http://schemas.microsoft.com/office/drawing/2014/main" id="{529A646B-5754-4F7F-A640-D4C001D23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4902" cy="87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48FDB6F-7AAC-415B-8C57-0D89E8AC492C}"/>
                  </a:ext>
                </a:extLst>
              </p:cNvPr>
              <p:cNvSpPr/>
              <p:nvPr/>
            </p:nvSpPr>
            <p:spPr>
              <a:xfrm>
                <a:off x="2129917" y="6168720"/>
                <a:ext cx="3632590" cy="399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solution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de l'équation est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48FDB6F-7AAC-415B-8C57-0D89E8AC49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17" y="6168720"/>
                <a:ext cx="3632590" cy="399405"/>
              </a:xfrm>
              <a:prstGeom prst="rect">
                <a:avLst/>
              </a:prstGeom>
              <a:blipFill>
                <a:blip r:embed="rId3"/>
                <a:stretch>
                  <a:fillRect l="-1678" t="-9231" b="-2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694521-A44D-47D7-AD85-56F39AF7F16F}"/>
                  </a:ext>
                </a:extLst>
              </p:cNvPr>
              <p:cNvSpPr/>
              <p:nvPr/>
            </p:nvSpPr>
            <p:spPr>
              <a:xfrm>
                <a:off x="1657121" y="1376923"/>
                <a:ext cx="1818575" cy="624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 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4694521-A44D-47D7-AD85-56F39AF7F1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21" y="1376923"/>
                <a:ext cx="1818575" cy="624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734A5D7-C396-4D9D-B5F0-7B4CF1147763}"/>
                  </a:ext>
                </a:extLst>
              </p:cNvPr>
              <p:cNvSpPr/>
              <p:nvPr/>
            </p:nvSpPr>
            <p:spPr>
              <a:xfrm>
                <a:off x="2440928" y="3318693"/>
                <a:ext cx="15052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−2=0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734A5D7-C396-4D9D-B5F0-7B4CF11477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928" y="3318693"/>
                <a:ext cx="150528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6D85E2-13E5-463A-B34C-3054708BCAD9}"/>
                  </a:ext>
                </a:extLst>
              </p:cNvPr>
              <p:cNvSpPr/>
              <p:nvPr/>
            </p:nvSpPr>
            <p:spPr>
              <a:xfrm>
                <a:off x="4585154" y="3296185"/>
                <a:ext cx="1425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+1≠0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6D85E2-13E5-463A-B34C-3054708BC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154" y="3296185"/>
                <a:ext cx="142513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25E03B7B-9C58-4054-9452-5F0F8C1335B4}"/>
              </a:ext>
            </a:extLst>
          </p:cNvPr>
          <p:cNvSpPr/>
          <p:nvPr/>
        </p:nvSpPr>
        <p:spPr>
          <a:xfrm>
            <a:off x="2176513" y="3940817"/>
            <a:ext cx="6242415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détermine tout d'abord la (ou les) valeur(s) interdite(s).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6470B8C-3D72-4F47-BC50-B2B11E530D69}"/>
                  </a:ext>
                </a:extLst>
              </p:cNvPr>
              <p:cNvSpPr/>
              <p:nvPr/>
            </p:nvSpPr>
            <p:spPr>
              <a:xfrm>
                <a:off x="4073055" y="4556748"/>
                <a:ext cx="2710101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6470B8C-3D72-4F47-BC50-B2B11E530D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055" y="4556748"/>
                <a:ext cx="2710101" cy="3994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1EC7172-05AD-4158-83D6-D1016124A8E9}"/>
                  </a:ext>
                </a:extLst>
              </p:cNvPr>
              <p:cNvSpPr/>
              <p:nvPr/>
            </p:nvSpPr>
            <p:spPr>
              <a:xfrm>
                <a:off x="6924472" y="4571815"/>
                <a:ext cx="36297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valeur interdite 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est donc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endParaRPr lang="fr-FR" sz="2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1EC7172-05AD-4158-83D6-D1016124A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472" y="4571815"/>
                <a:ext cx="3629712" cy="400110"/>
              </a:xfrm>
              <a:prstGeom prst="rect">
                <a:avLst/>
              </a:prstGeom>
              <a:blipFill>
                <a:blip r:embed="rId8"/>
                <a:stretch>
                  <a:fillRect l="-168" t="-10606" r="-672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C1C69E1-2AAE-46C3-8837-FF0ABF69B2E7}"/>
                  </a:ext>
                </a:extLst>
              </p:cNvPr>
              <p:cNvSpPr/>
              <p:nvPr/>
            </p:nvSpPr>
            <p:spPr>
              <a:xfrm>
                <a:off x="1940599" y="5447202"/>
                <a:ext cx="150528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−2=0</m:t>
                      </m:r>
                    </m:oMath>
                  </m:oMathPara>
                </a14:m>
                <a:endParaRPr lang="fr-FR" sz="2000" dirty="0"/>
              </a:p>
              <a:p>
                <a:pPr/>
                <a:endParaRPr lang="fr-FR" sz="20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C1C69E1-2AAE-46C3-8837-FF0ABF69B2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599" y="5447202"/>
                <a:ext cx="1505284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980924-07EA-49F7-9AD7-0C5582678C60}"/>
                  </a:ext>
                </a:extLst>
              </p:cNvPr>
              <p:cNvSpPr/>
              <p:nvPr/>
            </p:nvSpPr>
            <p:spPr>
              <a:xfrm>
                <a:off x="3598481" y="5433301"/>
                <a:ext cx="15619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=2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980924-07EA-49F7-9AD7-0C5582678C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481" y="5433301"/>
                <a:ext cx="1561902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00B58F3-A602-48AE-8FAD-C3A7E0A51DC4}"/>
                  </a:ext>
                </a:extLst>
              </p:cNvPr>
              <p:cNvSpPr/>
              <p:nvPr/>
            </p:nvSpPr>
            <p:spPr>
              <a:xfrm>
                <a:off x="6924472" y="5439842"/>
                <a:ext cx="2738442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(qui est différent de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00B58F3-A602-48AE-8FAD-C3A7E0A51D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472" y="5439842"/>
                <a:ext cx="2738442" cy="399405"/>
              </a:xfrm>
              <a:prstGeom prst="rect">
                <a:avLst/>
              </a:prstGeom>
              <a:blipFill>
                <a:blip r:embed="rId11"/>
                <a:stretch>
                  <a:fillRect l="-2450" t="-7576" r="-1336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F15AF1A-B0CD-4906-8768-FA66791A99F2}"/>
                  </a:ext>
                </a:extLst>
              </p:cNvPr>
              <p:cNvSpPr/>
              <p:nvPr/>
            </p:nvSpPr>
            <p:spPr>
              <a:xfrm>
                <a:off x="4231546" y="3296891"/>
                <a:ext cx="4762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𝑒𝑡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F15AF1A-B0CD-4906-8768-FA66791A9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546" y="3296891"/>
                <a:ext cx="476284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1F8B312D-7018-4436-89CE-69C9B8E9F253}"/>
              </a:ext>
            </a:extLst>
          </p:cNvPr>
          <p:cNvSpPr/>
          <p:nvPr/>
        </p:nvSpPr>
        <p:spPr>
          <a:xfrm>
            <a:off x="1528615" y="4010751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B213FFA2-F890-401E-BC76-96E32EF6579F}"/>
              </a:ext>
            </a:extLst>
          </p:cNvPr>
          <p:cNvSpPr/>
          <p:nvPr/>
        </p:nvSpPr>
        <p:spPr>
          <a:xfrm>
            <a:off x="1505593" y="5503586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B5F5896-65C8-40E4-A9CA-962D1C0DEDE6}"/>
                  </a:ext>
                </a:extLst>
              </p:cNvPr>
              <p:cNvSpPr/>
              <p:nvPr/>
            </p:nvSpPr>
            <p:spPr>
              <a:xfrm>
                <a:off x="3787451" y="1344657"/>
                <a:ext cx="2267607" cy="624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 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B5F5896-65C8-40E4-A9CA-962D1C0DED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451" y="1344657"/>
                <a:ext cx="2267607" cy="62459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95FB12-7C74-4224-9A5B-32FF4EFD689A}"/>
                  </a:ext>
                </a:extLst>
              </p:cNvPr>
              <p:cNvSpPr/>
              <p:nvPr/>
            </p:nvSpPr>
            <p:spPr>
              <a:xfrm>
                <a:off x="8739328" y="1319862"/>
                <a:ext cx="2117567" cy="683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−2(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+1)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95FB12-7C74-4224-9A5B-32FF4EFD68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328" y="1319862"/>
                <a:ext cx="2117567" cy="6837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AD309E8-A807-4413-BF65-56F61CADC103}"/>
                  </a:ext>
                </a:extLst>
              </p:cNvPr>
              <p:cNvSpPr/>
              <p:nvPr/>
            </p:nvSpPr>
            <p:spPr>
              <a:xfrm>
                <a:off x="3581315" y="2247041"/>
                <a:ext cx="2243306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AD309E8-A807-4413-BF65-56F61CADC1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315" y="2247041"/>
                <a:ext cx="2243306" cy="6756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B334DB7-DFC1-450C-B5C0-A2FCB6D554C8}"/>
                  </a:ext>
                </a:extLst>
              </p:cNvPr>
              <p:cNvSpPr/>
              <p:nvPr/>
            </p:nvSpPr>
            <p:spPr>
              <a:xfrm>
                <a:off x="5888744" y="2246458"/>
                <a:ext cx="1842620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B334DB7-DFC1-450C-B5C0-A2FCB6D554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744" y="2246458"/>
                <a:ext cx="1842620" cy="6756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B47750-EC48-4451-A948-28669F2DF076}"/>
                  </a:ext>
                </a:extLst>
              </p:cNvPr>
              <p:cNvSpPr/>
              <p:nvPr/>
            </p:nvSpPr>
            <p:spPr>
              <a:xfrm>
                <a:off x="5135845" y="5433300"/>
                <a:ext cx="150579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=−2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B47750-EC48-4451-A948-28669F2DF0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845" y="5433300"/>
                <a:ext cx="1505797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DE988B2-1FA9-4D1A-9054-81E948DF4CD6}"/>
                  </a:ext>
                </a:extLst>
              </p:cNvPr>
              <p:cNvSpPr/>
              <p:nvPr/>
            </p:nvSpPr>
            <p:spPr>
              <a:xfrm>
                <a:off x="5843766" y="1319862"/>
                <a:ext cx="3072251" cy="683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2(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+1)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 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DE988B2-1FA9-4D1A-9054-81E948DF4C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766" y="1319862"/>
                <a:ext cx="3072251" cy="68371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6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ms2_2019/82568-1">
            <a:extLst>
              <a:ext uri="{FF2B5EF4-FFF2-40B4-BE49-F238E27FC236}">
                <a16:creationId xmlns:a16="http://schemas.microsoft.com/office/drawing/2014/main" id="{4F0BAA2E-AC5D-4975-90F1-E548F97D8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27"/>
          <a:stretch/>
        </p:blipFill>
        <p:spPr bwMode="auto">
          <a:xfrm>
            <a:off x="2349" y="-19154"/>
            <a:ext cx="6880194" cy="6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BB420DB-8B12-4F10-B89C-C8EB4CB064F7}"/>
                  </a:ext>
                </a:extLst>
              </p:cNvPr>
              <p:cNvSpPr/>
              <p:nvPr/>
            </p:nvSpPr>
            <p:spPr>
              <a:xfrm>
                <a:off x="1541711" y="764363"/>
                <a:ext cx="2283895" cy="674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  </m:t>
                      </m:r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−3=5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BB420DB-8B12-4F10-B89C-C8EB4CB06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711" y="764363"/>
                <a:ext cx="2283895" cy="6746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D219333-9A99-44A5-A67F-E928278AF617}"/>
                  </a:ext>
                </a:extLst>
              </p:cNvPr>
              <p:cNvSpPr/>
              <p:nvPr/>
            </p:nvSpPr>
            <p:spPr>
              <a:xfrm>
                <a:off x="4346745" y="763273"/>
                <a:ext cx="1972078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  </m:t>
                      </m:r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=8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D219333-9A99-44A5-A67F-E928278AF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745" y="763273"/>
                <a:ext cx="1972078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975FE7B-40BE-4627-866D-74E7E6B67A78}"/>
                  </a:ext>
                </a:extLst>
              </p:cNvPr>
              <p:cNvSpPr/>
              <p:nvPr/>
            </p:nvSpPr>
            <p:spPr>
              <a:xfrm>
                <a:off x="1467660" y="6268546"/>
                <a:ext cx="4526396" cy="558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solution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de l'équation est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fr-F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975FE7B-40BE-4627-866D-74E7E6B67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660" y="6268546"/>
                <a:ext cx="4526396" cy="558551"/>
              </a:xfrm>
              <a:prstGeom prst="rect">
                <a:avLst/>
              </a:prstGeom>
              <a:blipFill>
                <a:blip r:embed="rId5"/>
                <a:stretch>
                  <a:fillRect l="-1482" b="-65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3483ED-2EF1-42F8-805B-E6E9E6EDEBCE}"/>
                  </a:ext>
                </a:extLst>
              </p:cNvPr>
              <p:cNvSpPr/>
              <p:nvPr/>
            </p:nvSpPr>
            <p:spPr>
              <a:xfrm>
                <a:off x="1651828" y="3640880"/>
                <a:ext cx="17906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−12=0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3483ED-2EF1-42F8-805B-E6E9E6EDE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828" y="3640880"/>
                <a:ext cx="179061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140883-F715-40BD-9A77-4382332C5589}"/>
                  </a:ext>
                </a:extLst>
              </p:cNvPr>
              <p:cNvSpPr/>
              <p:nvPr/>
            </p:nvSpPr>
            <p:spPr>
              <a:xfrm>
                <a:off x="3796054" y="3618372"/>
                <a:ext cx="1425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+2≠0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140883-F715-40BD-9A77-4382332C5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054" y="3618372"/>
                <a:ext cx="1425134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071FE681-1534-432F-826D-D9F57DD27D53}"/>
              </a:ext>
            </a:extLst>
          </p:cNvPr>
          <p:cNvSpPr/>
          <p:nvPr/>
        </p:nvSpPr>
        <p:spPr>
          <a:xfrm>
            <a:off x="1387413" y="4263004"/>
            <a:ext cx="6242415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détermine tout d'abord la (ou les) valeur(s) interdite(s).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0CC2E83-57A4-40D1-AC10-3CFE271C92C0}"/>
                  </a:ext>
                </a:extLst>
              </p:cNvPr>
              <p:cNvSpPr/>
              <p:nvPr/>
            </p:nvSpPr>
            <p:spPr>
              <a:xfrm>
                <a:off x="3283955" y="4878935"/>
                <a:ext cx="2710101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0CC2E83-57A4-40D1-AC10-3CFE271C92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955" y="4878935"/>
                <a:ext cx="2710101" cy="3994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C56973E-534F-44D8-80E0-4A13E67C73C0}"/>
                  </a:ext>
                </a:extLst>
              </p:cNvPr>
              <p:cNvSpPr/>
              <p:nvPr/>
            </p:nvSpPr>
            <p:spPr>
              <a:xfrm>
                <a:off x="6135372" y="4894002"/>
                <a:ext cx="36297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valeur interdite 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est donc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endParaRPr lang="fr-FR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C56973E-534F-44D8-80E0-4A13E67C73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372" y="4894002"/>
                <a:ext cx="3629712" cy="400110"/>
              </a:xfrm>
              <a:prstGeom prst="rect">
                <a:avLst/>
              </a:prstGeom>
              <a:blipFill>
                <a:blip r:embed="rId9"/>
                <a:stretch>
                  <a:fillRect t="-10769" r="-671" b="-261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06CB4A-7E60-4986-9D91-ECEE09DF648F}"/>
                  </a:ext>
                </a:extLst>
              </p:cNvPr>
              <p:cNvSpPr/>
              <p:nvPr/>
            </p:nvSpPr>
            <p:spPr>
              <a:xfrm>
                <a:off x="1151499" y="5769389"/>
                <a:ext cx="17906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−12=0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06CB4A-7E60-4986-9D91-ECEE09DF64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99" y="5769389"/>
                <a:ext cx="179061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C4ED6A-D49E-44A3-BBD7-724485C3F8A1}"/>
                  </a:ext>
                </a:extLst>
              </p:cNvPr>
              <p:cNvSpPr/>
              <p:nvPr/>
            </p:nvSpPr>
            <p:spPr>
              <a:xfrm>
                <a:off x="2809381" y="5755488"/>
                <a:ext cx="18472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−7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=12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C4ED6A-D49E-44A3-BBD7-724485C3F8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381" y="5755488"/>
                <a:ext cx="184723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4D06FF7-AF0C-425E-B251-D7AD37C0EDF0}"/>
                  </a:ext>
                </a:extLst>
              </p:cNvPr>
              <p:cNvSpPr/>
              <p:nvPr/>
            </p:nvSpPr>
            <p:spPr>
              <a:xfrm>
                <a:off x="6944865" y="5685907"/>
                <a:ext cx="2738442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(qui est différent de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4D06FF7-AF0C-425E-B251-D7AD37C0ED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865" y="5685907"/>
                <a:ext cx="2738442" cy="399405"/>
              </a:xfrm>
              <a:prstGeom prst="rect">
                <a:avLst/>
              </a:prstGeom>
              <a:blipFill>
                <a:blip r:embed="rId12"/>
                <a:stretch>
                  <a:fillRect l="-2227" t="-9231" r="-1559" b="-2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5321804-3CB8-4629-9DC1-98CF57F0BB86}"/>
                  </a:ext>
                </a:extLst>
              </p:cNvPr>
              <p:cNvSpPr/>
              <p:nvPr/>
            </p:nvSpPr>
            <p:spPr>
              <a:xfrm>
                <a:off x="3442446" y="3619078"/>
                <a:ext cx="4762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𝑒𝑡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5321804-3CB8-4629-9DC1-98CF57F0BB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46" y="3619078"/>
                <a:ext cx="476284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52D71804-6C55-484F-92E5-62C3EF58BDFB}"/>
              </a:ext>
            </a:extLst>
          </p:cNvPr>
          <p:cNvSpPr/>
          <p:nvPr/>
        </p:nvSpPr>
        <p:spPr>
          <a:xfrm>
            <a:off x="739515" y="4332938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B2EF0933-105E-4013-AC30-AFD0A914AD10}"/>
              </a:ext>
            </a:extLst>
          </p:cNvPr>
          <p:cNvSpPr/>
          <p:nvPr/>
        </p:nvSpPr>
        <p:spPr>
          <a:xfrm>
            <a:off x="716493" y="5825773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3C7D49E-975B-47A6-A685-20F1F6936674}"/>
                  </a:ext>
                </a:extLst>
              </p:cNvPr>
              <p:cNvSpPr/>
              <p:nvPr/>
            </p:nvSpPr>
            <p:spPr>
              <a:xfrm>
                <a:off x="4519099" y="5585231"/>
                <a:ext cx="2361095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−7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3C7D49E-975B-47A6-A685-20F1F69366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099" y="5585231"/>
                <a:ext cx="2361095" cy="6694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6C2A03D-80E3-4A56-8DCC-471AEF74C495}"/>
                  </a:ext>
                </a:extLst>
              </p:cNvPr>
              <p:cNvSpPr/>
              <p:nvPr/>
            </p:nvSpPr>
            <p:spPr>
              <a:xfrm>
                <a:off x="798389" y="1792822"/>
                <a:ext cx="2211503" cy="674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−3=5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6C2A03D-80E3-4A56-8DCC-471AEF74C4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89" y="1792822"/>
                <a:ext cx="2211503" cy="67460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0E79BB8-4A51-4921-8345-EBE1F5F7A66E}"/>
                  </a:ext>
                </a:extLst>
              </p:cNvPr>
              <p:cNvSpPr/>
              <p:nvPr/>
            </p:nvSpPr>
            <p:spPr>
              <a:xfrm>
                <a:off x="3140154" y="1756498"/>
                <a:ext cx="2211503" cy="674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−8=0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0E79BB8-4A51-4921-8345-EBE1F5F7A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154" y="1756498"/>
                <a:ext cx="2211503" cy="6746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EA0868D-2DC0-45C1-909A-9602D13A58E8}"/>
                  </a:ext>
                </a:extLst>
              </p:cNvPr>
              <p:cNvSpPr/>
              <p:nvPr/>
            </p:nvSpPr>
            <p:spPr>
              <a:xfrm>
                <a:off x="5418325" y="1754575"/>
                <a:ext cx="3016147" cy="683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8(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+2)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EA0868D-2DC0-45C1-909A-9602D13A58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325" y="1754575"/>
                <a:ext cx="3016147" cy="68371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7A1E2B0-8B0C-4C45-803A-EF1511E2D022}"/>
                  </a:ext>
                </a:extLst>
              </p:cNvPr>
              <p:cNvSpPr/>
              <p:nvPr/>
            </p:nvSpPr>
            <p:spPr>
              <a:xfrm>
                <a:off x="8434472" y="1735921"/>
                <a:ext cx="2497671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+4−8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−16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7A1E2B0-8B0C-4C45-803A-EF1511E2D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472" y="1735921"/>
                <a:ext cx="2497671" cy="6756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1AC5443-E79E-4031-AB40-8C4873EBB321}"/>
                  </a:ext>
                </a:extLst>
              </p:cNvPr>
              <p:cNvSpPr/>
              <p:nvPr/>
            </p:nvSpPr>
            <p:spPr>
              <a:xfrm>
                <a:off x="2470250" y="2632322"/>
                <a:ext cx="2240164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−7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−12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1AC5443-E79E-4031-AB40-8C4873EBB3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250" y="2632322"/>
                <a:ext cx="2240164" cy="6756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74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22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9EF358-7A9C-4DDE-8ABE-7C3A09D4826B}"/>
                  </a:ext>
                </a:extLst>
              </p:cNvPr>
              <p:cNvSpPr/>
              <p:nvPr/>
            </p:nvSpPr>
            <p:spPr>
              <a:xfrm>
                <a:off x="751289" y="275001"/>
                <a:ext cx="1972078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  </m:t>
                      </m:r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=8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9EF358-7A9C-4DDE-8ABE-7C3A09D482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89" y="275001"/>
                <a:ext cx="1972078" cy="6756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810A9DF-445B-47CA-A189-190706C34766}"/>
                  </a:ext>
                </a:extLst>
              </p:cNvPr>
              <p:cNvSpPr/>
              <p:nvPr/>
            </p:nvSpPr>
            <p:spPr>
              <a:xfrm>
                <a:off x="2847654" y="412795"/>
                <a:ext cx="29102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fr-FR" sz="2000" dirty="0">
                    <a:solidFill>
                      <a:srgbClr val="FF0000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Avec la seconde méthode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fr-FR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810A9DF-445B-47CA-A189-190706C34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654" y="412795"/>
                <a:ext cx="2910284" cy="400110"/>
              </a:xfrm>
              <a:prstGeom prst="rect">
                <a:avLst/>
              </a:prstGeom>
              <a:blipFill>
                <a:blip r:embed="rId3"/>
                <a:stretch>
                  <a:fillRect l="-2092" t="-9231" b="-2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35975F5D-018E-4E14-8801-0844DDE931CB}"/>
              </a:ext>
            </a:extLst>
          </p:cNvPr>
          <p:cNvSpPr/>
          <p:nvPr/>
        </p:nvSpPr>
        <p:spPr>
          <a:xfrm>
            <a:off x="1920074" y="1173575"/>
            <a:ext cx="6242415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détermine tout d'abord la (ou les) valeur(s) interdite(s).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F2A0815-1E03-4AE4-A57E-8F3E7D312D6A}"/>
                  </a:ext>
                </a:extLst>
              </p:cNvPr>
              <p:cNvSpPr/>
              <p:nvPr/>
            </p:nvSpPr>
            <p:spPr>
              <a:xfrm>
                <a:off x="3816616" y="1789506"/>
                <a:ext cx="2852769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+4=0 ⇔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F2A0815-1E03-4AE4-A57E-8F3E7D312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616" y="1789506"/>
                <a:ext cx="2852769" cy="3994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52AFD88-70B8-4908-8ECA-ABF9BB2D44EC}"/>
                  </a:ext>
                </a:extLst>
              </p:cNvPr>
              <p:cNvSpPr/>
              <p:nvPr/>
            </p:nvSpPr>
            <p:spPr>
              <a:xfrm>
                <a:off x="6668033" y="1804573"/>
                <a:ext cx="36297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la 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valeur interdite 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est donc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endParaRPr lang="fr-FR" sz="20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52AFD88-70B8-4908-8ECA-ABF9BB2D44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033" y="1804573"/>
                <a:ext cx="3629712" cy="400110"/>
              </a:xfrm>
              <a:prstGeom prst="rect">
                <a:avLst/>
              </a:prstGeom>
              <a:blipFill>
                <a:blip r:embed="rId5"/>
                <a:stretch>
                  <a:fillRect l="-168" t="-9091" r="-672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61444DA4-C9C1-4898-BBEC-E097716D9A59}"/>
              </a:ext>
            </a:extLst>
          </p:cNvPr>
          <p:cNvSpPr/>
          <p:nvPr/>
        </p:nvSpPr>
        <p:spPr>
          <a:xfrm>
            <a:off x="1272176" y="1243509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6D9283F7-F4E3-4A8F-A9EE-5D7DF7E5CCB8}"/>
              </a:ext>
            </a:extLst>
          </p:cNvPr>
          <p:cNvSpPr/>
          <p:nvPr/>
        </p:nvSpPr>
        <p:spPr>
          <a:xfrm>
            <a:off x="1302322" y="2842876"/>
            <a:ext cx="435006" cy="25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860C9B-8D66-431C-9594-D96A946202D3}"/>
                  </a:ext>
                </a:extLst>
              </p:cNvPr>
              <p:cNvSpPr/>
              <p:nvPr/>
            </p:nvSpPr>
            <p:spPr>
              <a:xfrm>
                <a:off x="1920074" y="2505027"/>
                <a:ext cx="1905137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+4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=8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860C9B-8D66-431C-9594-D96A946202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74" y="2505027"/>
                <a:ext cx="1905137" cy="6756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12553EB-8C6D-4178-A674-6F81E93F7F7E}"/>
                  </a:ext>
                </a:extLst>
              </p:cNvPr>
              <p:cNvSpPr/>
              <p:nvPr/>
            </p:nvSpPr>
            <p:spPr>
              <a:xfrm>
                <a:off x="3911580" y="2642821"/>
                <a:ext cx="22594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=8(2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+4)  ⇔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12553EB-8C6D-4178-A674-6F81E93F7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580" y="2642821"/>
                <a:ext cx="2259401" cy="400110"/>
              </a:xfrm>
              <a:prstGeom prst="rect">
                <a:avLst/>
              </a:prstGeom>
              <a:blipFill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DDED184-48CC-4A79-AB69-F7133FAA86EE}"/>
                  </a:ext>
                </a:extLst>
              </p:cNvPr>
              <p:cNvSpPr/>
              <p:nvPr/>
            </p:nvSpPr>
            <p:spPr>
              <a:xfrm>
                <a:off x="6170981" y="2642821"/>
                <a:ext cx="21904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=16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+32  ⇔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DDED184-48CC-4A79-AB69-F7133FAA86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981" y="2642821"/>
                <a:ext cx="2190471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10EBC58-519A-457B-88AA-2C5ED687D71B}"/>
                  </a:ext>
                </a:extLst>
              </p:cNvPr>
              <p:cNvSpPr/>
              <p:nvPr/>
            </p:nvSpPr>
            <p:spPr>
              <a:xfrm>
                <a:off x="3335896" y="3496841"/>
                <a:ext cx="19337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−31=16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10EBC58-519A-457B-88AA-2C5ED687D7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896" y="3496841"/>
                <a:ext cx="193379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130213C-4397-4251-8B2A-768E7C6B1364}"/>
                  </a:ext>
                </a:extLst>
              </p:cNvPr>
              <p:cNvSpPr/>
              <p:nvPr/>
            </p:nvSpPr>
            <p:spPr>
              <a:xfrm>
                <a:off x="5231075" y="3343939"/>
                <a:ext cx="169123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31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130213C-4397-4251-8B2A-768E7C6B13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075" y="3343939"/>
                <a:ext cx="1691232" cy="670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70028B9-78F6-4582-ACB1-364017D494A4}"/>
                  </a:ext>
                </a:extLst>
              </p:cNvPr>
              <p:cNvSpPr/>
              <p:nvPr/>
            </p:nvSpPr>
            <p:spPr>
              <a:xfrm>
                <a:off x="6992231" y="3440594"/>
                <a:ext cx="2738442" cy="399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(qui est différent de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70028B9-78F6-4582-ACB1-364017D49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231" y="3440594"/>
                <a:ext cx="2738442" cy="399405"/>
              </a:xfrm>
              <a:prstGeom prst="rect">
                <a:avLst/>
              </a:prstGeom>
              <a:blipFill>
                <a:blip r:embed="rId11"/>
                <a:stretch>
                  <a:fillRect l="-2227" t="-7576" r="-1559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75418024-E3DD-4CD2-9E03-041888A6BD8F}"/>
              </a:ext>
            </a:extLst>
          </p:cNvPr>
          <p:cNvSpPr/>
          <p:nvPr/>
        </p:nvSpPr>
        <p:spPr>
          <a:xfrm>
            <a:off x="2039597" y="4350861"/>
            <a:ext cx="4526396" cy="39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 l'équation est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D18C94-9074-453A-B7A0-EEB9794AEF8C}"/>
                  </a:ext>
                </a:extLst>
              </p:cNvPr>
              <p:cNvSpPr/>
              <p:nvPr/>
            </p:nvSpPr>
            <p:spPr>
              <a:xfrm>
                <a:off x="5041280" y="4282953"/>
                <a:ext cx="70564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31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D18C94-9074-453A-B7A0-EEB9794AEF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280" y="4282953"/>
                <a:ext cx="705642" cy="612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8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s2_2019/82607-1">
            <a:extLst>
              <a:ext uri="{FF2B5EF4-FFF2-40B4-BE49-F238E27FC236}">
                <a16:creationId xmlns:a16="http://schemas.microsoft.com/office/drawing/2014/main" id="{4A811D01-5415-4D69-BE9A-1500E230F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14" y="915081"/>
            <a:ext cx="11430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00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s2_2019/82607-1">
            <a:extLst>
              <a:ext uri="{FF2B5EF4-FFF2-40B4-BE49-F238E27FC236}">
                <a16:creationId xmlns:a16="http://schemas.microsoft.com/office/drawing/2014/main" id="{4A811D01-5415-4D69-BE9A-1500E230F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67275" cy="191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FD028D02-CDB8-47F5-A0E0-096CD19ACB45}"/>
                  </a:ext>
                </a:extLst>
              </p:cNvPr>
              <p:cNvSpPr txBox="1"/>
              <p:nvPr/>
            </p:nvSpPr>
            <p:spPr>
              <a:xfrm>
                <a:off x="523875" y="2171700"/>
                <a:ext cx="3438525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FD028D02-CDB8-47F5-A0E0-096CD19AC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2171700"/>
                <a:ext cx="3438525" cy="9596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FAC3953-28E3-409A-ABC1-EBCA38E21A32}"/>
                  </a:ext>
                </a:extLst>
              </p:cNvPr>
              <p:cNvSpPr txBox="1"/>
              <p:nvPr/>
            </p:nvSpPr>
            <p:spPr>
              <a:xfrm>
                <a:off x="6000750" y="2171700"/>
                <a:ext cx="3438525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FAC3953-28E3-409A-ABC1-EBCA38E21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0" y="2171700"/>
                <a:ext cx="3438525" cy="959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3C43D99-131E-43BD-A447-90AE4E728BDE}"/>
                  </a:ext>
                </a:extLst>
              </p:cNvPr>
              <p:cNvSpPr txBox="1"/>
              <p:nvPr/>
            </p:nvSpPr>
            <p:spPr>
              <a:xfrm>
                <a:off x="528638" y="3349376"/>
                <a:ext cx="3438525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=10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3C43D99-131E-43BD-A447-90AE4E728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8" y="3349376"/>
                <a:ext cx="3438525" cy="9596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8A0F5A0-E2CC-4E0B-9C9C-A5D836D5426B}"/>
                  </a:ext>
                </a:extLst>
              </p:cNvPr>
              <p:cNvSpPr txBox="1"/>
              <p:nvPr/>
            </p:nvSpPr>
            <p:spPr>
              <a:xfrm>
                <a:off x="5524499" y="3349376"/>
                <a:ext cx="3438525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8A0F5A0-E2CC-4E0B-9C9C-A5D836D54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9" y="3349376"/>
                <a:ext cx="3438525" cy="9596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4FFCECA-5731-4C5C-92B7-23017D11EDBE}"/>
                  </a:ext>
                </a:extLst>
              </p:cNvPr>
              <p:cNvSpPr txBox="1"/>
              <p:nvPr/>
            </p:nvSpPr>
            <p:spPr>
              <a:xfrm>
                <a:off x="714374" y="4547187"/>
                <a:ext cx="3438525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𝑒𝑠𝑡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𝑖𝑚𝑝𝑜𝑠𝑠𝑖𝑏𝑙𝑒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4FFCECA-5731-4C5C-92B7-23017D11E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4" y="4547187"/>
                <a:ext cx="3438525" cy="9596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A64DF9E-CC85-471E-88CD-02C33D8CB63C}"/>
                  </a:ext>
                </a:extLst>
              </p:cNvPr>
              <p:cNvSpPr txBox="1"/>
              <p:nvPr/>
            </p:nvSpPr>
            <p:spPr>
              <a:xfrm>
                <a:off x="5800725" y="4527052"/>
                <a:ext cx="3438525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⇔  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=−5</m:t>
                      </m:r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A64DF9E-CC85-471E-88CD-02C33D8CB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725" y="4527052"/>
                <a:ext cx="3438525" cy="9596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6701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536</Words>
  <Application>Microsoft Office PowerPoint</Application>
  <PresentationFormat>Grand écran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65</cp:revision>
  <dcterms:created xsi:type="dcterms:W3CDTF">2020-03-11T06:48:02Z</dcterms:created>
  <dcterms:modified xsi:type="dcterms:W3CDTF">2020-04-03T07:18:30Z</dcterms:modified>
</cp:coreProperties>
</file>