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E6357-54FE-48FD-9453-726C5AD56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A295EA-4AAC-4A63-80C9-83025B5F1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0785C1-B457-4519-90E1-890D95194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3CC2C3-4A09-407F-838A-02872538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7D2E38-F2FC-4686-9F7A-FE8560B4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9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5D4783-947D-4514-946C-3FDD2F1B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201F10-285A-4D0D-8A6F-223CF3E78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075F17-836D-4C7A-A3EF-2BE9CBF9F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23EF3C-08D2-45C1-8798-C1979363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36A228-3A1B-404A-A97B-8B7AF257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85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2AD0E8-264D-4DE9-80FD-A0AB880BA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EFC815-B650-4984-8B39-1743D1D62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E5E6E7-DE5F-4E95-B666-7CA5717A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DF8ED2-28CE-4568-916D-031622BB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D1D750-032E-4C4A-8C77-1F7E50D0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18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DF7B23-76CC-4302-A7E1-93FEB9BC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C50371-E054-4D74-A7C2-564389BD8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4508B-FD9D-4A1B-A4C3-A6A48E75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93B287-85E8-4F4F-81A8-F8A7FAC4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34A007-7511-45F5-AFA8-E1A78161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09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F01CAE-78F1-4076-950D-A7A889998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C8E314-2E4F-468B-8F7C-5D3931EF6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5F7565-97F9-4AF8-B058-D6174A3F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4DC77C-8AE1-4FBB-A3E2-7F9CE4A8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7B4F3-7E17-430D-B6D5-E1F18BD0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48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0D19D-8CDD-4A24-BAF5-16C7AB4E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6507F9-49CB-473B-87D0-3AA21F480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01B970-DB63-446B-A2BE-D751FC7C9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36E85E-CD91-4CC5-9BD4-10BD3B36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A5C242B-3948-4E14-B436-502E8451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AE8877-3DD7-4775-96BE-3AEAEBC2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59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A601B2-8710-4783-902E-3F5DA32F7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FA8AF3-22A6-4A51-AF5A-01256B632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E7E648-C9E2-4288-A721-A99B1CD10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BE2104-5558-496C-B9B4-FDF45E2BBF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CC99475-13BA-4723-8B0A-CAFA6FB506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9DCFC93-158C-4DC8-86E0-4045E2A3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F913B15-AA60-48CF-9F57-76ABAE693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398FB7-989D-46E0-A741-F2D0CDB6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97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AE74BF-9905-4FDB-A27A-480B864E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475522-805D-49CD-A5E2-C15E39B5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8D43607-1691-497E-9486-6D87973B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1B9AA-F393-4A48-818F-A5E9160A5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89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B255138-3AF1-4B3B-A189-08FE6944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A0D19CC-81F3-4CFA-BB0B-410FF6BD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0DFCB2-3F81-41BF-A50F-256D2C299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6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89FA6-9E3A-46C1-9C13-6DC5F0464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05DA40-9766-4096-9C89-5CFD6573E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E7E8E5A-A3FF-4E00-8389-FF93528DD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476C1B-BC38-401C-B7AC-CD617D907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A5577A-FFF2-44DD-B23C-9BDB19E6E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4CC8F0-E714-4C3E-A3DD-BE46C796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55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C9A47-BCF2-4AE8-A62A-15C3D1F8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0C52E4D-11CC-41E7-8CCB-56CA496E3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549704-86E1-48BC-9545-63D59E39C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362437-88DF-4213-BC49-55131E5E7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A7E252-92D2-4282-9360-433384FC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CC40DC-1BF4-4E9E-90E0-AE73DF93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23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43D240-9FD1-491D-BF33-F3D3F9EF1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414AB8-BF10-4E50-B8A4-F243A8514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8BBCB7-4A24-438C-AA59-924C70D4B9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82E3F-0F5A-4AFA-A16D-70FF3BABE4C2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9F2D7B-1AEC-400D-8AD1-1551C60A0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91587E-FB84-485F-A7D8-F518A9770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2E45-D468-4A40-9F38-5AB192063D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23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76E6A30-6E70-4284-B47F-9822116C74DE}"/>
                  </a:ext>
                </a:extLst>
              </p:cNvPr>
              <p:cNvSpPr/>
              <p:nvPr/>
            </p:nvSpPr>
            <p:spPr>
              <a:xfrm>
                <a:off x="3648194" y="4214636"/>
                <a:ext cx="4121513" cy="128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fr-FR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num>
                            <m:den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76E6A30-6E70-4284-B47F-9822116C74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194" y="4214636"/>
                <a:ext cx="4121513" cy="12813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075C5EC-BB8F-42FC-8205-704D39768801}"/>
                  </a:ext>
                </a:extLst>
              </p:cNvPr>
              <p:cNvSpPr/>
              <p:nvPr/>
            </p:nvSpPr>
            <p:spPr>
              <a:xfrm>
                <a:off x="3671577" y="5570930"/>
                <a:ext cx="3435684" cy="128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fr-FR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fr-FR" sz="2400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fr-FR" sz="240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num>
                            <m:den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075C5EC-BB8F-42FC-8205-704D397688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577" y="5570930"/>
                <a:ext cx="3435684" cy="12813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6159DF4-B8BF-4470-A098-CEF1781C3C50}"/>
                  </a:ext>
                </a:extLst>
              </p:cNvPr>
              <p:cNvSpPr/>
              <p:nvPr/>
            </p:nvSpPr>
            <p:spPr>
              <a:xfrm>
                <a:off x="1921894" y="496065"/>
                <a:ext cx="22705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fr-FR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6159DF4-B8BF-4470-A098-CEF1781C3C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894" y="496065"/>
                <a:ext cx="227055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6C79FA8-CBE8-4DCF-BCA5-A6A02E8CAACD}"/>
                  </a:ext>
                </a:extLst>
              </p:cNvPr>
              <p:cNvSpPr/>
              <p:nvPr/>
            </p:nvSpPr>
            <p:spPr>
              <a:xfrm>
                <a:off x="4060623" y="270942"/>
                <a:ext cx="2474267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6C79FA8-CBE8-4DCF-BCA5-A6A02E8CAA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623" y="270942"/>
                <a:ext cx="2474267" cy="9221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19FEE8-D173-4CF2-8A28-DE06D000B5B7}"/>
                  </a:ext>
                </a:extLst>
              </p:cNvPr>
              <p:cNvSpPr/>
              <p:nvPr/>
            </p:nvSpPr>
            <p:spPr>
              <a:xfrm>
                <a:off x="3648194" y="1847768"/>
                <a:ext cx="6240234" cy="1057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fr-FR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fr-F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fr-FR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fr-FR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fr-FR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fr-FR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fr-FR" sz="24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4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19FEE8-D173-4CF2-8A28-DE06D000B5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194" y="1847768"/>
                <a:ext cx="6240234" cy="10574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2B3EB45-FED2-4D8F-8D60-9829F59B56B7}"/>
                  </a:ext>
                </a:extLst>
              </p:cNvPr>
              <p:cNvSpPr/>
              <p:nvPr/>
            </p:nvSpPr>
            <p:spPr>
              <a:xfrm>
                <a:off x="3648194" y="2980155"/>
                <a:ext cx="6647141" cy="128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fr-FR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fr-FR" sz="24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fr-FR" sz="2400" b="0" i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num>
                                        <m:den>
                                          <m:r>
                                            <a:rPr lang="fr-FR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fr-FR" sz="24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fr-FR" sz="24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fr-FR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fr-FR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²</m:t>
                              </m:r>
                            </m:den>
                          </m:f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2B3EB45-FED2-4D8F-8D60-9829F59B56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194" y="2980155"/>
                <a:ext cx="6647141" cy="12813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20C7190-AE13-4481-9E3D-F06818A57B9A}"/>
                  </a:ext>
                </a:extLst>
              </p:cNvPr>
              <p:cNvSpPr/>
              <p:nvPr/>
            </p:nvSpPr>
            <p:spPr>
              <a:xfrm>
                <a:off x="8054957" y="4625133"/>
                <a:ext cx="3039807" cy="460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On pose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40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Δ</m:t>
                    </m:r>
                    <m:r>
                      <a:rPr lang="fr-FR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fr-FR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fr-FR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fr-FR" sz="24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𝑎𝑐</m:t>
                    </m:r>
                  </m:oMath>
                </a14:m>
                <a:endParaRPr lang="fr-FR" sz="2400" dirty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20C7190-AE13-4481-9E3D-F06818A57B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957" y="4625133"/>
                <a:ext cx="3039807" cy="460382"/>
              </a:xfrm>
              <a:prstGeom prst="rect">
                <a:avLst/>
              </a:prstGeom>
              <a:blipFill>
                <a:blip r:embed="rId8"/>
                <a:stretch>
                  <a:fillRect l="-3006" t="-10667" b="-30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CA84C00-3C90-462B-ABEE-D199A552BE28}"/>
                  </a:ext>
                </a:extLst>
              </p:cNvPr>
              <p:cNvSpPr/>
              <p:nvPr/>
            </p:nvSpPr>
            <p:spPr>
              <a:xfrm>
                <a:off x="3648194" y="1059355"/>
                <a:ext cx="3853427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fr-FR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fr-FR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fr-FR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fr-FR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CA84C00-3C90-462B-ABEE-D199A552BE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194" y="1059355"/>
                <a:ext cx="3853427" cy="9221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83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4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447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32" tmFilter="0, 0; 0.125,0.2665; 0.25,0.4; 0.375,0.465; 0.5,0.5;  0.625,0.535; 0.75,0.6; 0.875,0.7335; 1,1">
                                          <p:stCondLst>
                                            <p:cond delay="16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" tmFilter="0, 0; 0.125,0.2665; 0.25,0.4; 0.375,0.465; 0.5,0.5;  0.625,0.535; 0.75,0.6; 0.875,0.7335; 1,1">
                                          <p:stCondLst>
                                            <p:cond delay="32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" tmFilter="0, 0; 0.125,0.2665; 0.25,0.4; 0.375,0.465; 0.5,0.5;  0.625,0.535; 0.75,0.6; 0.875,0.7335; 1,1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">
                                          <p:stCondLst>
                                            <p:cond delay="159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" decel="50000">
                                          <p:stCondLst>
                                            <p:cond delay="1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">
                                          <p:stCondLst>
                                            <p:cond delay="32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" decel="50000">
                                          <p:stCondLst>
                                            <p:cond delay="328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" decel="50000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" decel="50000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32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13</cp:revision>
  <dcterms:created xsi:type="dcterms:W3CDTF">2018-09-12T04:05:58Z</dcterms:created>
  <dcterms:modified xsi:type="dcterms:W3CDTF">2019-08-28T05:12:16Z</dcterms:modified>
</cp:coreProperties>
</file>